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2.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4.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5.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6.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8.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9.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0.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1.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2.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3.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25.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6.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7.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8.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9.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30.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31.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3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3.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34.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heme/theme35.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4.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5.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7.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8.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19.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20.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21.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2.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3.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4.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25.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26.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27.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28.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29.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30.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1.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3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33.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34.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35.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36.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37.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 id="2147483681" r:id="rId4"/>
    <p:sldMasterId id="2147483692" r:id="rId5"/>
    <p:sldMasterId id="2147483703" r:id="rId6"/>
    <p:sldMasterId id="2147483714" r:id="rId7"/>
    <p:sldMasterId id="2147483725" r:id="rId8"/>
    <p:sldMasterId id="2147483736" r:id="rId9"/>
    <p:sldMasterId id="2147483747" r:id="rId10"/>
    <p:sldMasterId id="2147483758" r:id="rId11"/>
    <p:sldMasterId id="2147483769" r:id="rId12"/>
    <p:sldMasterId id="2147483780" r:id="rId13"/>
    <p:sldMasterId id="2147483791" r:id="rId14"/>
    <p:sldMasterId id="2147483802" r:id="rId15"/>
    <p:sldMasterId id="2147483813" r:id="rId16"/>
    <p:sldMasterId id="2147483824" r:id="rId17"/>
    <p:sldMasterId id="2147483835" r:id="rId18"/>
    <p:sldMasterId id="2147483846" r:id="rId19"/>
    <p:sldMasterId id="2147483857" r:id="rId20"/>
    <p:sldMasterId id="2147483868" r:id="rId21"/>
    <p:sldMasterId id="2147483879" r:id="rId22"/>
    <p:sldMasterId id="2147483890" r:id="rId23"/>
    <p:sldMasterId id="2147483901" r:id="rId24"/>
    <p:sldMasterId id="2147483912" r:id="rId25"/>
    <p:sldMasterId id="2147483923" r:id="rId26"/>
    <p:sldMasterId id="2147483934" r:id="rId27"/>
    <p:sldMasterId id="2147483945" r:id="rId28"/>
    <p:sldMasterId id="2147483956" r:id="rId29"/>
    <p:sldMasterId id="2147483967" r:id="rId30"/>
    <p:sldMasterId id="2147483978" r:id="rId31"/>
    <p:sldMasterId id="2147483989" r:id="rId32"/>
    <p:sldMasterId id="2147484000" r:id="rId33"/>
    <p:sldMasterId id="2147484011" r:id="rId34"/>
  </p:sldMasterIdLst>
  <p:notesMasterIdLst>
    <p:notesMasterId r:id="rId80"/>
  </p:notesMasterIdLst>
  <p:sldIdLst>
    <p:sldId id="256" r:id="rId35"/>
    <p:sldId id="286" r:id="rId36"/>
    <p:sldId id="292" r:id="rId37"/>
    <p:sldId id="257" r:id="rId38"/>
    <p:sldId id="293" r:id="rId39"/>
    <p:sldId id="324" r:id="rId40"/>
    <p:sldId id="358" r:id="rId41"/>
    <p:sldId id="359" r:id="rId42"/>
    <p:sldId id="393" r:id="rId43"/>
    <p:sldId id="427" r:id="rId44"/>
    <p:sldId id="325" r:id="rId45"/>
    <p:sldId id="428" r:id="rId46"/>
    <p:sldId id="429" r:id="rId47"/>
    <p:sldId id="326" r:id="rId48"/>
    <p:sldId id="357" r:id="rId49"/>
    <p:sldId id="327" r:id="rId50"/>
    <p:sldId id="294" r:id="rId51"/>
    <p:sldId id="295" r:id="rId52"/>
    <p:sldId id="296" r:id="rId53"/>
    <p:sldId id="258" r:id="rId54"/>
    <p:sldId id="259" r:id="rId55"/>
    <p:sldId id="260" r:id="rId56"/>
    <p:sldId id="261" r:id="rId57"/>
    <p:sldId id="262" r:id="rId58"/>
    <p:sldId id="263"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slide" Target="slides/slide42.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slide" Target="slides/slide40.xml"/><Relationship Id="rId79" Type="http://schemas.openxmlformats.org/officeDocument/2006/relationships/slide" Target="slides/slide45.xml"/><Relationship Id="rId5" Type="http://schemas.openxmlformats.org/officeDocument/2006/relationships/slideMaster" Target="slideMasters/slideMaster5.xml"/><Relationship Id="rId61" Type="http://schemas.openxmlformats.org/officeDocument/2006/relationships/slide" Target="slides/slide27.xml"/><Relationship Id="rId82"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2017/7/17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38196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a:t>
            </a:fld>
            <a:endParaRPr lang="zh-CN" altLang="en-US"/>
          </a:p>
        </p:txBody>
      </p:sp>
    </p:spTree>
    <p:extLst>
      <p:ext uri="{BB962C8B-B14F-4D97-AF65-F5344CB8AC3E}">
        <p14:creationId xmlns:p14="http://schemas.microsoft.com/office/powerpoint/2010/main" val="25289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17</a:t>
            </a:fld>
            <a:endParaRPr lang="zh-CN" altLang="en-US"/>
          </a:p>
        </p:txBody>
      </p:sp>
    </p:spTree>
    <p:extLst>
      <p:ext uri="{BB962C8B-B14F-4D97-AF65-F5344CB8AC3E}">
        <p14:creationId xmlns:p14="http://schemas.microsoft.com/office/powerpoint/2010/main" val="85877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18</a:t>
            </a:fld>
            <a:endParaRPr lang="zh-CN" altLang="en-US"/>
          </a:p>
        </p:txBody>
      </p:sp>
    </p:spTree>
    <p:extLst>
      <p:ext uri="{BB962C8B-B14F-4D97-AF65-F5344CB8AC3E}">
        <p14:creationId xmlns:p14="http://schemas.microsoft.com/office/powerpoint/2010/main" val="34204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19</a:t>
            </a:fld>
            <a:endParaRPr lang="zh-CN" altLang="en-US"/>
          </a:p>
        </p:txBody>
      </p:sp>
    </p:spTree>
    <p:extLst>
      <p:ext uri="{BB962C8B-B14F-4D97-AF65-F5344CB8AC3E}">
        <p14:creationId xmlns:p14="http://schemas.microsoft.com/office/powerpoint/2010/main" val="14242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20</a:t>
            </a:fld>
            <a:endParaRPr lang="zh-CN" altLang="en-US"/>
          </a:p>
        </p:txBody>
      </p:sp>
    </p:spTree>
    <p:extLst>
      <p:ext uri="{BB962C8B-B14F-4D97-AF65-F5344CB8AC3E}">
        <p14:creationId xmlns:p14="http://schemas.microsoft.com/office/powerpoint/2010/main" val="3854569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21</a:t>
            </a:fld>
            <a:endParaRPr lang="zh-CN" altLang="en-US"/>
          </a:p>
        </p:txBody>
      </p:sp>
    </p:spTree>
    <p:extLst>
      <p:ext uri="{BB962C8B-B14F-4D97-AF65-F5344CB8AC3E}">
        <p14:creationId xmlns:p14="http://schemas.microsoft.com/office/powerpoint/2010/main" val="126794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22</a:t>
            </a:fld>
            <a:endParaRPr lang="zh-CN" altLang="en-US"/>
          </a:p>
        </p:txBody>
      </p:sp>
    </p:spTree>
    <p:extLst>
      <p:ext uri="{BB962C8B-B14F-4D97-AF65-F5344CB8AC3E}">
        <p14:creationId xmlns:p14="http://schemas.microsoft.com/office/powerpoint/2010/main" val="1513009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23</a:t>
            </a:fld>
            <a:endParaRPr lang="zh-CN" altLang="en-US"/>
          </a:p>
        </p:txBody>
      </p:sp>
    </p:spTree>
    <p:extLst>
      <p:ext uri="{BB962C8B-B14F-4D97-AF65-F5344CB8AC3E}">
        <p14:creationId xmlns:p14="http://schemas.microsoft.com/office/powerpoint/2010/main" val="1947979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24</a:t>
            </a:fld>
            <a:endParaRPr lang="zh-CN" altLang="en-US"/>
          </a:p>
        </p:txBody>
      </p:sp>
    </p:spTree>
    <p:extLst>
      <p:ext uri="{BB962C8B-B14F-4D97-AF65-F5344CB8AC3E}">
        <p14:creationId xmlns:p14="http://schemas.microsoft.com/office/powerpoint/2010/main" val="316746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25</a:t>
            </a:fld>
            <a:endParaRPr lang="zh-CN" altLang="en-US"/>
          </a:p>
        </p:txBody>
      </p:sp>
    </p:spTree>
    <p:extLst>
      <p:ext uri="{BB962C8B-B14F-4D97-AF65-F5344CB8AC3E}">
        <p14:creationId xmlns:p14="http://schemas.microsoft.com/office/powerpoint/2010/main" val="1582371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26</a:t>
            </a:fld>
            <a:endParaRPr lang="zh-CN" altLang="en-US"/>
          </a:p>
        </p:txBody>
      </p:sp>
    </p:spTree>
    <p:extLst>
      <p:ext uri="{BB962C8B-B14F-4D97-AF65-F5344CB8AC3E}">
        <p14:creationId xmlns:p14="http://schemas.microsoft.com/office/powerpoint/2010/main" val="7450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a:t>
            </a:fld>
            <a:endParaRPr lang="zh-CN" altLang="en-US"/>
          </a:p>
        </p:txBody>
      </p:sp>
    </p:spTree>
    <p:extLst>
      <p:ext uri="{BB962C8B-B14F-4D97-AF65-F5344CB8AC3E}">
        <p14:creationId xmlns:p14="http://schemas.microsoft.com/office/powerpoint/2010/main" val="263187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27</a:t>
            </a:fld>
            <a:endParaRPr lang="zh-CN" altLang="en-US"/>
          </a:p>
        </p:txBody>
      </p:sp>
    </p:spTree>
    <p:extLst>
      <p:ext uri="{BB962C8B-B14F-4D97-AF65-F5344CB8AC3E}">
        <p14:creationId xmlns:p14="http://schemas.microsoft.com/office/powerpoint/2010/main" val="406782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28</a:t>
            </a:fld>
            <a:endParaRPr lang="zh-CN" altLang="en-US" smtClean="0">
              <a:latin typeface="Calibri" panose="020F0502020204030204" charset="0"/>
            </a:endParaRPr>
          </a:p>
        </p:txBody>
      </p:sp>
    </p:spTree>
    <p:extLst>
      <p:ext uri="{BB962C8B-B14F-4D97-AF65-F5344CB8AC3E}">
        <p14:creationId xmlns:p14="http://schemas.microsoft.com/office/powerpoint/2010/main" val="3125799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29</a:t>
            </a:fld>
            <a:endParaRPr lang="zh-CN" altLang="en-US" smtClean="0">
              <a:latin typeface="Calibri" panose="020F0502020204030204" charset="0"/>
            </a:endParaRPr>
          </a:p>
        </p:txBody>
      </p:sp>
    </p:spTree>
    <p:extLst>
      <p:ext uri="{BB962C8B-B14F-4D97-AF65-F5344CB8AC3E}">
        <p14:creationId xmlns:p14="http://schemas.microsoft.com/office/powerpoint/2010/main" val="1338512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30</a:t>
            </a:fld>
            <a:endParaRPr lang="zh-CN" altLang="en-US" smtClean="0">
              <a:latin typeface="Calibri" panose="020F0502020204030204" charset="0"/>
            </a:endParaRPr>
          </a:p>
        </p:txBody>
      </p:sp>
    </p:spTree>
    <p:extLst>
      <p:ext uri="{BB962C8B-B14F-4D97-AF65-F5344CB8AC3E}">
        <p14:creationId xmlns:p14="http://schemas.microsoft.com/office/powerpoint/2010/main" val="403154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31</a:t>
            </a:fld>
            <a:endParaRPr lang="zh-CN" altLang="en-US" smtClean="0">
              <a:latin typeface="Calibri" panose="020F0502020204030204" charset="0"/>
            </a:endParaRPr>
          </a:p>
        </p:txBody>
      </p:sp>
    </p:spTree>
    <p:extLst>
      <p:ext uri="{BB962C8B-B14F-4D97-AF65-F5344CB8AC3E}">
        <p14:creationId xmlns:p14="http://schemas.microsoft.com/office/powerpoint/2010/main" val="3954763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32</a:t>
            </a:fld>
            <a:endParaRPr lang="zh-CN" altLang="en-US" smtClean="0">
              <a:latin typeface="Calibri" panose="020F0502020204030204" charset="0"/>
            </a:endParaRPr>
          </a:p>
        </p:txBody>
      </p:sp>
    </p:spTree>
    <p:extLst>
      <p:ext uri="{BB962C8B-B14F-4D97-AF65-F5344CB8AC3E}">
        <p14:creationId xmlns:p14="http://schemas.microsoft.com/office/powerpoint/2010/main" val="437177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t>33</a:t>
            </a:fld>
            <a:endParaRPr lang="zh-CN" altLang="en-US" smtClean="0">
              <a:latin typeface="Calibri" panose="020F0502020204030204" charset="0"/>
            </a:endParaRPr>
          </a:p>
        </p:txBody>
      </p:sp>
    </p:spTree>
    <p:extLst>
      <p:ext uri="{BB962C8B-B14F-4D97-AF65-F5344CB8AC3E}">
        <p14:creationId xmlns:p14="http://schemas.microsoft.com/office/powerpoint/2010/main" val="222719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34</a:t>
            </a:fld>
            <a:endParaRPr lang="zh-CN" altLang="en-US"/>
          </a:p>
        </p:txBody>
      </p:sp>
    </p:spTree>
    <p:extLst>
      <p:ext uri="{BB962C8B-B14F-4D97-AF65-F5344CB8AC3E}">
        <p14:creationId xmlns:p14="http://schemas.microsoft.com/office/powerpoint/2010/main" val="1537997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35</a:t>
            </a:fld>
            <a:endParaRPr lang="zh-CN" altLang="en-US"/>
          </a:p>
        </p:txBody>
      </p:sp>
    </p:spTree>
    <p:extLst>
      <p:ext uri="{BB962C8B-B14F-4D97-AF65-F5344CB8AC3E}">
        <p14:creationId xmlns:p14="http://schemas.microsoft.com/office/powerpoint/2010/main" val="2506046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36</a:t>
            </a:fld>
            <a:endParaRPr lang="zh-CN" altLang="en-US">
              <a:solidFill>
                <a:prstClr val="black"/>
              </a:solidFill>
            </a:endParaRPr>
          </a:p>
        </p:txBody>
      </p:sp>
    </p:spTree>
    <p:extLst>
      <p:ext uri="{BB962C8B-B14F-4D97-AF65-F5344CB8AC3E}">
        <p14:creationId xmlns:p14="http://schemas.microsoft.com/office/powerpoint/2010/main" val="367084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3</a:t>
            </a:fld>
            <a:endParaRPr lang="zh-CN" altLang="en-US"/>
          </a:p>
        </p:txBody>
      </p:sp>
    </p:spTree>
    <p:extLst>
      <p:ext uri="{BB962C8B-B14F-4D97-AF65-F5344CB8AC3E}">
        <p14:creationId xmlns:p14="http://schemas.microsoft.com/office/powerpoint/2010/main" val="1243416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37</a:t>
            </a:fld>
            <a:endParaRPr lang="zh-CN" altLang="en-US">
              <a:solidFill>
                <a:prstClr val="black"/>
              </a:solidFill>
            </a:endParaRPr>
          </a:p>
        </p:txBody>
      </p:sp>
    </p:spTree>
    <p:extLst>
      <p:ext uri="{BB962C8B-B14F-4D97-AF65-F5344CB8AC3E}">
        <p14:creationId xmlns:p14="http://schemas.microsoft.com/office/powerpoint/2010/main" val="2151220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38</a:t>
            </a:fld>
            <a:endParaRPr lang="zh-CN" altLang="en-US">
              <a:solidFill>
                <a:prstClr val="black"/>
              </a:solidFill>
            </a:endParaRPr>
          </a:p>
        </p:txBody>
      </p:sp>
    </p:spTree>
    <p:extLst>
      <p:ext uri="{BB962C8B-B14F-4D97-AF65-F5344CB8AC3E}">
        <p14:creationId xmlns:p14="http://schemas.microsoft.com/office/powerpoint/2010/main" val="255143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39</a:t>
            </a:fld>
            <a:endParaRPr lang="zh-CN" altLang="en-US">
              <a:solidFill>
                <a:prstClr val="black"/>
              </a:solidFill>
            </a:endParaRPr>
          </a:p>
        </p:txBody>
      </p:sp>
    </p:spTree>
    <p:extLst>
      <p:ext uri="{BB962C8B-B14F-4D97-AF65-F5344CB8AC3E}">
        <p14:creationId xmlns:p14="http://schemas.microsoft.com/office/powerpoint/2010/main" val="521271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40</a:t>
            </a:fld>
            <a:endParaRPr lang="zh-CN" altLang="en-US">
              <a:solidFill>
                <a:prstClr val="black"/>
              </a:solidFill>
            </a:endParaRPr>
          </a:p>
        </p:txBody>
      </p:sp>
    </p:spTree>
    <p:extLst>
      <p:ext uri="{BB962C8B-B14F-4D97-AF65-F5344CB8AC3E}">
        <p14:creationId xmlns:p14="http://schemas.microsoft.com/office/powerpoint/2010/main" val="2285823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41</a:t>
            </a:fld>
            <a:endParaRPr lang="zh-CN" altLang="en-US">
              <a:solidFill>
                <a:prstClr val="black"/>
              </a:solidFill>
            </a:endParaRPr>
          </a:p>
        </p:txBody>
      </p:sp>
    </p:spTree>
    <p:extLst>
      <p:ext uri="{BB962C8B-B14F-4D97-AF65-F5344CB8AC3E}">
        <p14:creationId xmlns:p14="http://schemas.microsoft.com/office/powerpoint/2010/main" val="2071487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t>42</a:t>
            </a:fld>
            <a:endParaRPr lang="en-US" altLang="zh-CN" smtClean="0">
              <a:latin typeface="Calibri" panose="020F0502020204030204" charset="0"/>
            </a:endParaRPr>
          </a:p>
        </p:txBody>
      </p:sp>
    </p:spTree>
    <p:extLst>
      <p:ext uri="{BB962C8B-B14F-4D97-AF65-F5344CB8AC3E}">
        <p14:creationId xmlns:p14="http://schemas.microsoft.com/office/powerpoint/2010/main" val="3575834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t>43</a:t>
            </a:fld>
            <a:endParaRPr lang="en-US" altLang="zh-CN" smtClean="0">
              <a:latin typeface="Calibri" panose="020F0502020204030204" charset="0"/>
            </a:endParaRPr>
          </a:p>
        </p:txBody>
      </p:sp>
    </p:spTree>
    <p:extLst>
      <p:ext uri="{BB962C8B-B14F-4D97-AF65-F5344CB8AC3E}">
        <p14:creationId xmlns:p14="http://schemas.microsoft.com/office/powerpoint/2010/main" val="4139166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44</a:t>
            </a:fld>
            <a:endParaRPr lang="zh-CN" altLang="en-US"/>
          </a:p>
        </p:txBody>
      </p:sp>
    </p:spTree>
    <p:extLst>
      <p:ext uri="{BB962C8B-B14F-4D97-AF65-F5344CB8AC3E}">
        <p14:creationId xmlns:p14="http://schemas.microsoft.com/office/powerpoint/2010/main" val="281752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t>45</a:t>
            </a:fld>
            <a:endParaRPr lang="zh-CN" altLang="en-US" smtClean="0">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417655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4</a:t>
            </a:fld>
            <a:endParaRPr lang="zh-CN" altLang="en-US"/>
          </a:p>
        </p:txBody>
      </p:sp>
    </p:spTree>
    <p:extLst>
      <p:ext uri="{BB962C8B-B14F-4D97-AF65-F5344CB8AC3E}">
        <p14:creationId xmlns:p14="http://schemas.microsoft.com/office/powerpoint/2010/main" val="264351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5</a:t>
            </a:fld>
            <a:endParaRPr lang="zh-CN" altLang="en-US"/>
          </a:p>
        </p:txBody>
      </p:sp>
    </p:spTree>
    <p:extLst>
      <p:ext uri="{BB962C8B-B14F-4D97-AF65-F5344CB8AC3E}">
        <p14:creationId xmlns:p14="http://schemas.microsoft.com/office/powerpoint/2010/main" val="45794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6</a:t>
            </a:fld>
            <a:endParaRPr lang="zh-CN" altLang="en-US"/>
          </a:p>
        </p:txBody>
      </p:sp>
    </p:spTree>
    <p:extLst>
      <p:ext uri="{BB962C8B-B14F-4D97-AF65-F5344CB8AC3E}">
        <p14:creationId xmlns:p14="http://schemas.microsoft.com/office/powerpoint/2010/main" val="68661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11</a:t>
            </a:fld>
            <a:endParaRPr lang="zh-CN" altLang="en-US"/>
          </a:p>
        </p:txBody>
      </p:sp>
    </p:spTree>
    <p:extLst>
      <p:ext uri="{BB962C8B-B14F-4D97-AF65-F5344CB8AC3E}">
        <p14:creationId xmlns:p14="http://schemas.microsoft.com/office/powerpoint/2010/main" val="196327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14</a:t>
            </a:fld>
            <a:endParaRPr lang="zh-CN" altLang="en-US"/>
          </a:p>
        </p:txBody>
      </p:sp>
    </p:spTree>
    <p:extLst>
      <p:ext uri="{BB962C8B-B14F-4D97-AF65-F5344CB8AC3E}">
        <p14:creationId xmlns:p14="http://schemas.microsoft.com/office/powerpoint/2010/main" val="120862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t>16</a:t>
            </a:fld>
            <a:endParaRPr lang="zh-CN" altLang="en-US"/>
          </a:p>
        </p:txBody>
      </p:sp>
    </p:spTree>
    <p:extLst>
      <p:ext uri="{BB962C8B-B14F-4D97-AF65-F5344CB8AC3E}">
        <p14:creationId xmlns:p14="http://schemas.microsoft.com/office/powerpoint/2010/main" val="2063442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t>2017/7/17</a:t>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t>‹#›</a:t>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t>‹#›</a:t>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ags" Target="../tags/tag2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ags" Target="../tags/tag1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0.xml"/><Relationship Id="rId5" Type="http://schemas.openxmlformats.org/officeDocument/2006/relationships/slideLayout" Target="../slideLayouts/slideLayout95.xml"/><Relationship Id="rId15" Type="http://schemas.openxmlformats.org/officeDocument/2006/relationships/image" Target="../media/image2.png"/><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ags" Target="../tags/tag22.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ags" Target="../tags/tag21.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1.xml"/><Relationship Id="rId5" Type="http://schemas.openxmlformats.org/officeDocument/2006/relationships/slideLayout" Target="../slideLayouts/slideLayout105.xml"/><Relationship Id="rId15" Type="http://schemas.openxmlformats.org/officeDocument/2006/relationships/image" Target="../media/image2.pn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24.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ags" Target="../tags/tag2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2.xml"/><Relationship Id="rId5" Type="http://schemas.openxmlformats.org/officeDocument/2006/relationships/slideLayout" Target="../slideLayouts/slideLayout115.xml"/><Relationship Id="rId15" Type="http://schemas.openxmlformats.org/officeDocument/2006/relationships/image" Target="../media/image2.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ags" Target="../tags/tag26.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ags" Target="../tags/tag25.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13.xml"/><Relationship Id="rId5" Type="http://schemas.openxmlformats.org/officeDocument/2006/relationships/slideLayout" Target="../slideLayouts/slideLayout125.xml"/><Relationship Id="rId15" Type="http://schemas.openxmlformats.org/officeDocument/2006/relationships/image" Target="../media/image2.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2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ags" Target="../tags/tag2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theme" Target="../theme/theme14.xml"/><Relationship Id="rId5" Type="http://schemas.openxmlformats.org/officeDocument/2006/relationships/slideLayout" Target="../slideLayouts/slideLayout135.xml"/><Relationship Id="rId15" Type="http://schemas.openxmlformats.org/officeDocument/2006/relationships/image" Target="../media/image2.pn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tags" Target="../tags/tag30.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ags" Target="../tags/tag29.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theme" Target="../theme/theme15.xml"/><Relationship Id="rId5" Type="http://schemas.openxmlformats.org/officeDocument/2006/relationships/slideLayout" Target="../slideLayouts/slideLayout145.xml"/><Relationship Id="rId15" Type="http://schemas.openxmlformats.org/officeDocument/2006/relationships/image" Target="../media/image2.png"/><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ags" Target="../tags/tag32.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ags" Target="../tags/tag31.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16.xml"/><Relationship Id="rId5" Type="http://schemas.openxmlformats.org/officeDocument/2006/relationships/slideLayout" Target="../slideLayouts/slideLayout155.xml"/><Relationship Id="rId15" Type="http://schemas.openxmlformats.org/officeDocument/2006/relationships/image" Target="../media/image2.png"/><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tags" Target="../tags/tag34.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ags" Target="../tags/tag3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theme" Target="../theme/theme17.xml"/><Relationship Id="rId5" Type="http://schemas.openxmlformats.org/officeDocument/2006/relationships/slideLayout" Target="../slideLayouts/slideLayout165.xml"/><Relationship Id="rId15" Type="http://schemas.openxmlformats.org/officeDocument/2006/relationships/image" Target="../media/image2.png"/><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ags" Target="../tags/tag36.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ags" Target="../tags/tag35.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theme" Target="../theme/theme18.xml"/><Relationship Id="rId5" Type="http://schemas.openxmlformats.org/officeDocument/2006/relationships/slideLayout" Target="../slideLayouts/slideLayout175.xml"/><Relationship Id="rId15" Type="http://schemas.openxmlformats.org/officeDocument/2006/relationships/image" Target="../media/image2.png"/><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ags" Target="../tags/tag3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ags" Target="../tags/tag3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theme" Target="../theme/theme19.xml"/><Relationship Id="rId5" Type="http://schemas.openxmlformats.org/officeDocument/2006/relationships/slideLayout" Target="../slideLayouts/slideLayout185.xml"/><Relationship Id="rId15" Type="http://schemas.openxmlformats.org/officeDocument/2006/relationships/image" Target="../media/image2.png"/><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4.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image" Target="../media/image2.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ags" Target="../tags/tag40.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ags" Target="../tags/tag39.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theme" Target="../theme/theme20.xml"/><Relationship Id="rId5" Type="http://schemas.openxmlformats.org/officeDocument/2006/relationships/slideLayout" Target="../slideLayouts/slideLayout195.xml"/><Relationship Id="rId15" Type="http://schemas.openxmlformats.org/officeDocument/2006/relationships/image" Target="../media/image2.png"/><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tags" Target="../tags/tag42.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ags" Target="../tags/tag41.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theme" Target="../theme/theme21.xml"/><Relationship Id="rId5" Type="http://schemas.openxmlformats.org/officeDocument/2006/relationships/slideLayout" Target="../slideLayouts/slideLayout205.xml"/><Relationship Id="rId15" Type="http://schemas.openxmlformats.org/officeDocument/2006/relationships/image" Target="../media/image2.png"/><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tags" Target="../tags/tag44.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ags" Target="../tags/tag43.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theme" Target="../theme/theme22.xml"/><Relationship Id="rId5" Type="http://schemas.openxmlformats.org/officeDocument/2006/relationships/slideLayout" Target="../slideLayouts/slideLayout215.xml"/><Relationship Id="rId15" Type="http://schemas.openxmlformats.org/officeDocument/2006/relationships/image" Target="../media/image2.png"/><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46.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ags" Target="../tags/tag45.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theme" Target="../theme/theme23.xml"/><Relationship Id="rId5" Type="http://schemas.openxmlformats.org/officeDocument/2006/relationships/slideLayout" Target="../slideLayouts/slideLayout225.xml"/><Relationship Id="rId15" Type="http://schemas.openxmlformats.org/officeDocument/2006/relationships/image" Target="../media/image2.png"/><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image" Target="../media/image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ags" Target="../tags/tag4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ags" Target="../tags/tag47.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theme" Target="../theme/theme24.xml"/><Relationship Id="rId5" Type="http://schemas.openxmlformats.org/officeDocument/2006/relationships/slideLayout" Target="../slideLayouts/slideLayout235.xml"/><Relationship Id="rId15" Type="http://schemas.openxmlformats.org/officeDocument/2006/relationships/image" Target="../media/image2.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ags" Target="../tags/tag50.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ags" Target="../tags/tag49.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theme" Target="../theme/theme25.xml"/><Relationship Id="rId5" Type="http://schemas.openxmlformats.org/officeDocument/2006/relationships/slideLayout" Target="../slideLayouts/slideLayout245.xml"/><Relationship Id="rId15" Type="http://schemas.openxmlformats.org/officeDocument/2006/relationships/image" Target="../media/image2.png"/><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tags" Target="../tags/tag52.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tags" Target="../tags/tag51.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theme" Target="../theme/theme26.xml"/><Relationship Id="rId5" Type="http://schemas.openxmlformats.org/officeDocument/2006/relationships/slideLayout" Target="../slideLayouts/slideLayout255.xml"/><Relationship Id="rId15" Type="http://schemas.openxmlformats.org/officeDocument/2006/relationships/image" Target="../media/image2.png"/><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image" Target="../media/image1.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tags" Target="../tags/tag54.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tags" Target="../tags/tag53.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theme" Target="../theme/theme27.xml"/><Relationship Id="rId5" Type="http://schemas.openxmlformats.org/officeDocument/2006/relationships/slideLayout" Target="../slideLayouts/slideLayout265.xml"/><Relationship Id="rId15" Type="http://schemas.openxmlformats.org/officeDocument/2006/relationships/image" Target="../media/image2.png"/><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image" Target="../media/image1.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ags" Target="../tags/tag5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tags" Target="../tags/tag55.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theme" Target="../theme/theme28.xml"/><Relationship Id="rId5" Type="http://schemas.openxmlformats.org/officeDocument/2006/relationships/slideLayout" Target="../slideLayouts/slideLayout275.xml"/><Relationship Id="rId15" Type="http://schemas.openxmlformats.org/officeDocument/2006/relationships/image" Target="../media/image2.png"/><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1.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tags" Target="../tags/tag58.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tags" Target="../tags/tag57.xml"/><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theme" Target="../theme/theme29.xml"/><Relationship Id="rId5" Type="http://schemas.openxmlformats.org/officeDocument/2006/relationships/slideLayout" Target="../slideLayouts/slideLayout285.xml"/><Relationship Id="rId15" Type="http://schemas.openxmlformats.org/officeDocument/2006/relationships/image" Target="../media/image2.png"/><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6.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5.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image" Target="../media/image2.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tags" Target="../tags/tag60.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ags" Target="../tags/tag59.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theme" Target="../theme/theme30.xml"/><Relationship Id="rId5" Type="http://schemas.openxmlformats.org/officeDocument/2006/relationships/slideLayout" Target="../slideLayouts/slideLayout295.xml"/><Relationship Id="rId15" Type="http://schemas.openxmlformats.org/officeDocument/2006/relationships/image" Target="../media/image2.png"/><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1.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ags" Target="../tags/tag62.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ags" Target="../tags/tag61.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theme" Target="../theme/theme31.xml"/><Relationship Id="rId5" Type="http://schemas.openxmlformats.org/officeDocument/2006/relationships/slideLayout" Target="../slideLayouts/slideLayout305.xml"/><Relationship Id="rId15" Type="http://schemas.openxmlformats.org/officeDocument/2006/relationships/image" Target="../media/image2.png"/><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image" Target="../media/image1.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ags" Target="../tags/tag64.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ags" Target="../tags/tag63.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theme" Target="../theme/theme32.xml"/><Relationship Id="rId5" Type="http://schemas.openxmlformats.org/officeDocument/2006/relationships/slideLayout" Target="../slideLayouts/slideLayout315.xml"/><Relationship Id="rId15" Type="http://schemas.openxmlformats.org/officeDocument/2006/relationships/image" Target="../media/image2.png"/><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image" Target="../media/image1.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tags" Target="../tags/tag66.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tags" Target="../tags/tag65.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theme" Target="../theme/theme33.xml"/><Relationship Id="rId5" Type="http://schemas.openxmlformats.org/officeDocument/2006/relationships/slideLayout" Target="../slideLayouts/slideLayout325.xml"/><Relationship Id="rId15" Type="http://schemas.openxmlformats.org/officeDocument/2006/relationships/image" Target="../media/image2.png"/><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image" Target="../media/image1.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tags" Target="../tags/tag68.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ags" Target="../tags/tag67.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theme" Target="../theme/theme34.xml"/><Relationship Id="rId5" Type="http://schemas.openxmlformats.org/officeDocument/2006/relationships/slideLayout" Target="../slideLayouts/slideLayout335.xml"/><Relationship Id="rId15" Type="http://schemas.openxmlformats.org/officeDocument/2006/relationships/image" Target="../media/image2.png"/><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ags" Target="../tags/tag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5" Type="http://schemas.openxmlformats.org/officeDocument/2006/relationships/image" Target="../media/image2.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ags" Target="../tags/tag10.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ags" Target="../tags/tag9.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5.xml"/><Relationship Id="rId5" Type="http://schemas.openxmlformats.org/officeDocument/2006/relationships/slideLayout" Target="../slideLayouts/slideLayout45.xml"/><Relationship Id="rId15" Type="http://schemas.openxmlformats.org/officeDocument/2006/relationships/image" Target="../media/image2.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ags" Target="../tags/tag12.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ags" Target="../tags/tag11.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6.xml"/><Relationship Id="rId5" Type="http://schemas.openxmlformats.org/officeDocument/2006/relationships/slideLayout" Target="../slideLayouts/slideLayout55.xml"/><Relationship Id="rId15" Type="http://schemas.openxmlformats.org/officeDocument/2006/relationships/image" Target="../media/image2.pn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ags" Target="../tags/tag14.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ags" Target="../tags/tag1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7.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16.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ags" Target="../tags/tag15.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8.xml"/><Relationship Id="rId5" Type="http://schemas.openxmlformats.org/officeDocument/2006/relationships/slideLayout" Target="../slideLayouts/slideLayout75.xml"/><Relationship Id="rId15" Type="http://schemas.openxmlformats.org/officeDocument/2006/relationships/image" Target="../media/image2.png"/><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ags" Target="../tags/tag1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ags" Target="../tags/tag1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9.xml"/><Relationship Id="rId5" Type="http://schemas.openxmlformats.org/officeDocument/2006/relationships/slideLayout" Target="../slideLayouts/slideLayout85.xml"/><Relationship Id="rId15" Type="http://schemas.openxmlformats.org/officeDocument/2006/relationships/image" Target="../media/image2.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t>2017/7/17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5"/>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notesSlide" Target="../notesSlides/notesSlide7.xml"/><Relationship Id="rId4" Type="http://schemas.openxmlformats.org/officeDocument/2006/relationships/slideLayout" Target="../slideLayouts/slideLayout30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notesSlide" Target="../notesSlides/notesSlide8.xml"/><Relationship Id="rId4" Type="http://schemas.openxmlformats.org/officeDocument/2006/relationships/slideLayout" Target="../slideLayouts/slideLayout3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2.xml"/></Relationships>
</file>

<file path=ppt/slides/_rels/slide1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notesSlide" Target="../notesSlides/notesSlide9.xml"/><Relationship Id="rId4" Type="http://schemas.openxmlformats.org/officeDocument/2006/relationships/slideLayout" Target="../slideLayouts/slideLayout322.xml"/></Relationships>
</file>

<file path=ppt/slides/_rels/slide1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34" Type="http://schemas.openxmlformats.org/officeDocument/2006/relationships/slideLayout" Target="../slideLayouts/slideLayout87.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tags" Target="../tags/tag104.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tags" Target="../tags/tag100.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tags" Target="../tags/tag103.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tags" Target="../tags/tag99.xml"/><Relationship Id="rId36" Type="http://schemas.openxmlformats.org/officeDocument/2006/relationships/image" Target="../media/image4.png"/><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tags" Target="../tags/tag10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tags" Target="../tags/tag98.xml"/><Relationship Id="rId30" Type="http://schemas.openxmlformats.org/officeDocument/2006/relationships/tags" Target="../tags/tag101.xml"/><Relationship Id="rId3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148.xml"/></Relationships>
</file>

<file path=ppt/slides/_rels/slide21.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14.xml"/><Relationship Id="rId5" Type="http://schemas.openxmlformats.org/officeDocument/2006/relationships/slideLayout" Target="../slideLayouts/slideLayout37.xml"/><Relationship Id="rId4" Type="http://schemas.openxmlformats.org/officeDocument/2006/relationships/tags" Target="../tags/tag152.xml"/></Relationships>
</file>

<file path=ppt/slides/_rels/slide22.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image" Target="../media/image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15.xml"/><Relationship Id="rId5" Type="http://schemas.openxmlformats.org/officeDocument/2006/relationships/slideLayout" Target="../slideLayouts/slideLayout47.xml"/><Relationship Id="rId4" Type="http://schemas.openxmlformats.org/officeDocument/2006/relationships/tags" Target="../tags/tag156.xml"/></Relationships>
</file>

<file path=ppt/slides/_rels/slide23.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4.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notesSlide" Target="../notesSlides/notesSlide16.xml"/><Relationship Id="rId5" Type="http://schemas.openxmlformats.org/officeDocument/2006/relationships/tags" Target="../tags/tag161.xml"/><Relationship Id="rId10" Type="http://schemas.openxmlformats.org/officeDocument/2006/relationships/slideLayout" Target="../slideLayouts/slideLayout57.xml"/><Relationship Id="rId4" Type="http://schemas.openxmlformats.org/officeDocument/2006/relationships/tags" Target="../tags/tag160.xml"/><Relationship Id="rId9" Type="http://schemas.openxmlformats.org/officeDocument/2006/relationships/tags" Target="../tags/tag165.xml"/></Relationships>
</file>

<file path=ppt/slides/_rels/slide24.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image" Target="../media/image4.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notesSlide" Target="../notesSlides/notesSlide17.xml"/><Relationship Id="rId2" Type="http://schemas.openxmlformats.org/officeDocument/2006/relationships/tags" Target="../tags/tag167.xml"/><Relationship Id="rId16" Type="http://schemas.openxmlformats.org/officeDocument/2006/relationships/slideLayout" Target="../slideLayouts/slideLayout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25.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tags" Target="../tags/tag198.xml"/><Relationship Id="rId3" Type="http://schemas.openxmlformats.org/officeDocument/2006/relationships/tags" Target="../tags/tag183.xml"/><Relationship Id="rId21" Type="http://schemas.openxmlformats.org/officeDocument/2006/relationships/tags" Target="../tags/tag201.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tags" Target="../tags/tag200.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image" Target="../media/image4.png"/><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notesSlide" Target="../notesSlides/notesSlide18.xml"/><Relationship Id="rId10" Type="http://schemas.openxmlformats.org/officeDocument/2006/relationships/tags" Target="../tags/tag190.xml"/><Relationship Id="rId19" Type="http://schemas.openxmlformats.org/officeDocument/2006/relationships/tags" Target="../tags/tag199.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18" Type="http://schemas.openxmlformats.org/officeDocument/2006/relationships/tags" Target="../tags/tag219.xml"/><Relationship Id="rId26" Type="http://schemas.openxmlformats.org/officeDocument/2006/relationships/tags" Target="../tags/tag227.xml"/><Relationship Id="rId39" Type="http://schemas.openxmlformats.org/officeDocument/2006/relationships/tags" Target="../tags/tag240.xml"/><Relationship Id="rId3" Type="http://schemas.openxmlformats.org/officeDocument/2006/relationships/tags" Target="../tags/tag204.xml"/><Relationship Id="rId21" Type="http://schemas.openxmlformats.org/officeDocument/2006/relationships/tags" Target="../tags/tag222.xml"/><Relationship Id="rId34" Type="http://schemas.openxmlformats.org/officeDocument/2006/relationships/tags" Target="../tags/tag235.xml"/><Relationship Id="rId42" Type="http://schemas.openxmlformats.org/officeDocument/2006/relationships/image" Target="../media/image4.png"/><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tags" Target="../tags/tag239.xml"/><Relationship Id="rId2" Type="http://schemas.openxmlformats.org/officeDocument/2006/relationships/tags" Target="../tags/tag203.xml"/><Relationship Id="rId16" Type="http://schemas.openxmlformats.org/officeDocument/2006/relationships/tags" Target="../tags/tag217.xml"/><Relationship Id="rId20" Type="http://schemas.openxmlformats.org/officeDocument/2006/relationships/tags" Target="../tags/tag221.xml"/><Relationship Id="rId29" Type="http://schemas.openxmlformats.org/officeDocument/2006/relationships/tags" Target="../tags/tag230.xml"/><Relationship Id="rId41" Type="http://schemas.openxmlformats.org/officeDocument/2006/relationships/notesSlide" Target="../notesSlides/notesSlide19.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tags" Target="../tags/tag238.xml"/><Relationship Id="rId40" Type="http://schemas.openxmlformats.org/officeDocument/2006/relationships/slideLayout" Target="../slideLayouts/slideLayout97.xml"/><Relationship Id="rId5" Type="http://schemas.openxmlformats.org/officeDocument/2006/relationships/tags" Target="../tags/tag206.xml"/><Relationship Id="rId15" Type="http://schemas.openxmlformats.org/officeDocument/2006/relationships/tags" Target="../tags/tag21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10" Type="http://schemas.openxmlformats.org/officeDocument/2006/relationships/tags" Target="../tags/tag211.xml"/><Relationship Id="rId19" Type="http://schemas.openxmlformats.org/officeDocument/2006/relationships/tags" Target="../tags/tag220.xml"/><Relationship Id="rId31" Type="http://schemas.openxmlformats.org/officeDocument/2006/relationships/tags" Target="../tags/tag232.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s>
</file>

<file path=ppt/slides/_rels/slide27.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notesSlide" Target="../notesSlides/notesSlide20.xml"/><Relationship Id="rId4"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notesSlide" Target="../notesSlides/notesSlide21.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116.xml"/><Relationship Id="rId5" Type="http://schemas.openxmlformats.org/officeDocument/2006/relationships/tags" Target="../tags/tag248.xml"/><Relationship Id="rId4" Type="http://schemas.openxmlformats.org/officeDocument/2006/relationships/tags" Target="../tags/tag247.xml"/></Relationships>
</file>

<file path=ppt/slides/_rels/slide29.xml.rels><?xml version="1.0" encoding="UTF-8" standalone="yes"?>
<Relationships xmlns="http://schemas.openxmlformats.org/package/2006/relationships"><Relationship Id="rId8" Type="http://schemas.openxmlformats.org/officeDocument/2006/relationships/tags" Target="../tags/tag256.xml"/><Relationship Id="rId3" Type="http://schemas.openxmlformats.org/officeDocument/2006/relationships/tags" Target="../tags/tag251.xml"/><Relationship Id="rId7" Type="http://schemas.openxmlformats.org/officeDocument/2006/relationships/tags" Target="../tags/tag255.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5" Type="http://schemas.openxmlformats.org/officeDocument/2006/relationships/tags" Target="../tags/tag253.xml"/><Relationship Id="rId10" Type="http://schemas.openxmlformats.org/officeDocument/2006/relationships/notesSlide" Target="../notesSlides/notesSlide22.xml"/><Relationship Id="rId4" Type="http://schemas.openxmlformats.org/officeDocument/2006/relationships/tags" Target="../tags/tag252.xml"/><Relationship Id="rId9"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notesSlide" Target="../notesSlides/notesSlide3.xml"/><Relationship Id="rId4"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slideLayout" Target="../slideLayouts/slideLayout136.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 Type="http://schemas.openxmlformats.org/officeDocument/2006/relationships/tags" Target="../tags/tag258.xml"/><Relationship Id="rId16" Type="http://schemas.openxmlformats.org/officeDocument/2006/relationships/tags" Target="../tags/tag272.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tags" Target="../tags/tag271.xml"/><Relationship Id="rId10" Type="http://schemas.openxmlformats.org/officeDocument/2006/relationships/tags" Target="../tags/tag266.xml"/><Relationship Id="rId19" Type="http://schemas.openxmlformats.org/officeDocument/2006/relationships/notesSlide" Target="../notesSlides/notesSlide23.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s>
</file>

<file path=ppt/slides/_rels/slide31.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3" Type="http://schemas.openxmlformats.org/officeDocument/2006/relationships/tags" Target="../tags/tag276.xml"/><Relationship Id="rId7" Type="http://schemas.openxmlformats.org/officeDocument/2006/relationships/tags" Target="../tags/tag280.xml"/><Relationship Id="rId12" Type="http://schemas.openxmlformats.org/officeDocument/2006/relationships/tags" Target="../tags/tag285.xml"/><Relationship Id="rId2" Type="http://schemas.openxmlformats.org/officeDocument/2006/relationships/tags" Target="../tags/tag275.xml"/><Relationship Id="rId16" Type="http://schemas.openxmlformats.org/officeDocument/2006/relationships/notesSlide" Target="../notesSlides/notesSlide24.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5" Type="http://schemas.openxmlformats.org/officeDocument/2006/relationships/tags" Target="../tags/tag278.xml"/><Relationship Id="rId15" Type="http://schemas.openxmlformats.org/officeDocument/2006/relationships/slideLayout" Target="../slideLayouts/slideLayout146.xml"/><Relationship Id="rId10" Type="http://schemas.openxmlformats.org/officeDocument/2006/relationships/tags" Target="../tags/tag283.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s>
</file>

<file path=ppt/slides/_rels/slide32.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slideLayout" Target="../slideLayouts/slideLayout156.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 Type="http://schemas.openxmlformats.org/officeDocument/2006/relationships/tags" Target="../tags/tag289.xml"/><Relationship Id="rId16" Type="http://schemas.openxmlformats.org/officeDocument/2006/relationships/tags" Target="../tags/tag303.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5" Type="http://schemas.openxmlformats.org/officeDocument/2006/relationships/tags" Target="../tags/tag292.xml"/><Relationship Id="rId15" Type="http://schemas.openxmlformats.org/officeDocument/2006/relationships/tags" Target="../tags/tag302.xml"/><Relationship Id="rId10" Type="http://schemas.openxmlformats.org/officeDocument/2006/relationships/tags" Target="../tags/tag297.xml"/><Relationship Id="rId19" Type="http://schemas.openxmlformats.org/officeDocument/2006/relationships/notesSlide" Target="../notesSlides/notesSlide25.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s>
</file>

<file path=ppt/slides/_rels/slide33.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tags" Target="../tags/tag317.xml"/><Relationship Id="rId18" Type="http://schemas.openxmlformats.org/officeDocument/2006/relationships/tags" Target="../tags/tag322.xml"/><Relationship Id="rId3" Type="http://schemas.openxmlformats.org/officeDocument/2006/relationships/tags" Target="../tags/tag307.xml"/><Relationship Id="rId21" Type="http://schemas.openxmlformats.org/officeDocument/2006/relationships/slideLayout" Target="../slideLayouts/slideLayout166.xml"/><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tags" Target="../tags/tag321.xml"/><Relationship Id="rId2" Type="http://schemas.openxmlformats.org/officeDocument/2006/relationships/tags" Target="../tags/tag306.xml"/><Relationship Id="rId16" Type="http://schemas.openxmlformats.org/officeDocument/2006/relationships/tags" Target="../tags/tag320.xml"/><Relationship Id="rId20" Type="http://schemas.openxmlformats.org/officeDocument/2006/relationships/tags" Target="../tags/tag324.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5" Type="http://schemas.openxmlformats.org/officeDocument/2006/relationships/tags" Target="../tags/tag309.xml"/><Relationship Id="rId15" Type="http://schemas.openxmlformats.org/officeDocument/2006/relationships/tags" Target="../tags/tag319.xml"/><Relationship Id="rId10" Type="http://schemas.openxmlformats.org/officeDocument/2006/relationships/tags" Target="../tags/tag314.xml"/><Relationship Id="rId19" Type="http://schemas.openxmlformats.org/officeDocument/2006/relationships/tags" Target="../tags/tag323.xml"/><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image" Target="../media/image7.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notesSlide" Target="../notesSlides/notesSlide27.xml"/><Relationship Id="rId5" Type="http://schemas.openxmlformats.org/officeDocument/2006/relationships/slideLayout" Target="../slideLayouts/slideLayout178.xml"/><Relationship Id="rId4" Type="http://schemas.openxmlformats.org/officeDocument/2006/relationships/tags" Target="../tags/tag328.xml"/></Relationships>
</file>

<file path=ppt/slides/_rels/slide35.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image" Target="../media/image9.png"/><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8.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notesSlide" Target="../notesSlides/notesSlide28.xml"/><Relationship Id="rId5" Type="http://schemas.openxmlformats.org/officeDocument/2006/relationships/tags" Target="../tags/tag333.xml"/><Relationship Id="rId10" Type="http://schemas.openxmlformats.org/officeDocument/2006/relationships/slideLayout" Target="../slideLayouts/slideLayout187.xml"/><Relationship Id="rId4" Type="http://schemas.openxmlformats.org/officeDocument/2006/relationships/tags" Target="../tags/tag332.xml"/><Relationship Id="rId9" Type="http://schemas.openxmlformats.org/officeDocument/2006/relationships/tags" Target="../tags/tag337.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340.xml"/><Relationship Id="rId7" Type="http://schemas.openxmlformats.org/officeDocument/2006/relationships/slideLayout" Target="../slideLayouts/slideLayout196.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s>
</file>

<file path=ppt/slides/_rels/slide37.xml.rels><?xml version="1.0" encoding="UTF-8" standalone="yes"?>
<Relationships xmlns="http://schemas.openxmlformats.org/package/2006/relationships"><Relationship Id="rId8" Type="http://schemas.openxmlformats.org/officeDocument/2006/relationships/tags" Target="../tags/tag351.xml"/><Relationship Id="rId3" Type="http://schemas.openxmlformats.org/officeDocument/2006/relationships/tags" Target="../tags/tag346.xml"/><Relationship Id="rId7" Type="http://schemas.openxmlformats.org/officeDocument/2006/relationships/tags" Target="../tags/tag35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notesSlide" Target="../notesSlides/notesSlide30.xml"/><Relationship Id="rId5" Type="http://schemas.openxmlformats.org/officeDocument/2006/relationships/tags" Target="../tags/tag348.xml"/><Relationship Id="rId10" Type="http://schemas.openxmlformats.org/officeDocument/2006/relationships/slideLayout" Target="../slideLayouts/slideLayout206.xml"/><Relationship Id="rId4" Type="http://schemas.openxmlformats.org/officeDocument/2006/relationships/tags" Target="../tags/tag347.xml"/><Relationship Id="rId9" Type="http://schemas.openxmlformats.org/officeDocument/2006/relationships/tags" Target="../tags/tag352.xml"/></Relationships>
</file>

<file path=ppt/slides/_rels/slide38.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slideLayout" Target="../slideLayouts/slideLayout216.xml"/><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tags" Target="../tags/tag364.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5" Type="http://schemas.openxmlformats.org/officeDocument/2006/relationships/tags" Target="../tags/tag357.xml"/><Relationship Id="rId10" Type="http://schemas.openxmlformats.org/officeDocument/2006/relationships/tags" Target="../tags/tag362.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notesSlide" Target="../notesSlides/notesSlide32.xml"/><Relationship Id="rId2" Type="http://schemas.openxmlformats.org/officeDocument/2006/relationships/tags" Target="../tags/tag366.xml"/><Relationship Id="rId16" Type="http://schemas.openxmlformats.org/officeDocument/2006/relationships/slideLayout" Target="../slideLayouts/slideLayout22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5" Type="http://schemas.openxmlformats.org/officeDocument/2006/relationships/tags" Target="../tags/tag379.xml"/><Relationship Id="rId10" Type="http://schemas.openxmlformats.org/officeDocument/2006/relationships/tags" Target="../tags/tag374.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s>
</file>

<file path=ppt/slides/_rels/slide4.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tags" Target="../tags/tag397.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tags" Target="../tags/tag396.xml"/><Relationship Id="rId2" Type="http://schemas.openxmlformats.org/officeDocument/2006/relationships/tags" Target="../tags/tag381.xml"/><Relationship Id="rId16" Type="http://schemas.openxmlformats.org/officeDocument/2006/relationships/tags" Target="../tags/tag395.xml"/><Relationship Id="rId20" Type="http://schemas.openxmlformats.org/officeDocument/2006/relationships/notesSlide" Target="../notesSlides/notesSlide33.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Layout" Target="../slideLayouts/slideLayout236.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41.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tags" Target="../tags/tag410.xml"/><Relationship Id="rId18" Type="http://schemas.openxmlformats.org/officeDocument/2006/relationships/tags" Target="../tags/tag415.xml"/><Relationship Id="rId3" Type="http://schemas.openxmlformats.org/officeDocument/2006/relationships/tags" Target="../tags/tag400.xml"/><Relationship Id="rId21" Type="http://schemas.openxmlformats.org/officeDocument/2006/relationships/tags" Target="../tags/tag418.xml"/><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notesSlide" Target="../notesSlides/notesSlide34.xml"/><Relationship Id="rId10" Type="http://schemas.openxmlformats.org/officeDocument/2006/relationships/tags" Target="../tags/tag407.xml"/><Relationship Id="rId19" Type="http://schemas.openxmlformats.org/officeDocument/2006/relationships/tags" Target="../tags/tag416.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slideLayout" Target="../slideLayouts/slideLayout246.xml"/></Relationships>
</file>

<file path=ppt/slides/_rels/slide42.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tags" Target="../tags/tag431.xml"/><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tags" Target="../tags/tag430.xml"/><Relationship Id="rId17" Type="http://schemas.openxmlformats.org/officeDocument/2006/relationships/notesSlide" Target="../notesSlides/notesSlide35.xml"/><Relationship Id="rId2" Type="http://schemas.openxmlformats.org/officeDocument/2006/relationships/tags" Target="../tags/tag420.xml"/><Relationship Id="rId16" Type="http://schemas.openxmlformats.org/officeDocument/2006/relationships/slideLayout" Target="../slideLayouts/slideLayout256.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5" Type="http://schemas.openxmlformats.org/officeDocument/2006/relationships/tags" Target="../tags/tag423.xml"/><Relationship Id="rId15" Type="http://schemas.openxmlformats.org/officeDocument/2006/relationships/tags" Target="../tags/tag433.xml"/><Relationship Id="rId10" Type="http://schemas.openxmlformats.org/officeDocument/2006/relationships/tags" Target="../tags/tag428.xml"/><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tags" Target="../tags/tag432.xml"/></Relationships>
</file>

<file path=ppt/slides/_rels/slide43.xml.rels><?xml version="1.0" encoding="UTF-8" standalone="yes"?>
<Relationships xmlns="http://schemas.openxmlformats.org/package/2006/relationships"><Relationship Id="rId8" Type="http://schemas.openxmlformats.org/officeDocument/2006/relationships/tags" Target="../tags/tag441.xml"/><Relationship Id="rId3" Type="http://schemas.openxmlformats.org/officeDocument/2006/relationships/tags" Target="../tags/tag436.xml"/><Relationship Id="rId7" Type="http://schemas.openxmlformats.org/officeDocument/2006/relationships/tags" Target="../tags/tag440.xml"/><Relationship Id="rId12" Type="http://schemas.openxmlformats.org/officeDocument/2006/relationships/notesSlide" Target="../notesSlides/notesSlide36.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slideLayout" Target="../slideLayouts/slideLayout266.xml"/><Relationship Id="rId5" Type="http://schemas.openxmlformats.org/officeDocument/2006/relationships/tags" Target="../tags/tag438.xml"/><Relationship Id="rId10" Type="http://schemas.openxmlformats.org/officeDocument/2006/relationships/tags" Target="../tags/tag443.xml"/><Relationship Id="rId4" Type="http://schemas.openxmlformats.org/officeDocument/2006/relationships/tags" Target="../tags/tag437.xml"/><Relationship Id="rId9" Type="http://schemas.openxmlformats.org/officeDocument/2006/relationships/tags" Target="../tags/tag442.xml"/></Relationships>
</file>

<file path=ppt/slides/_rels/slide44.xml.rels><?xml version="1.0" encoding="UTF-8" standalone="yes"?>
<Relationships xmlns="http://schemas.openxmlformats.org/package/2006/relationships"><Relationship Id="rId8" Type="http://schemas.openxmlformats.org/officeDocument/2006/relationships/tags" Target="../tags/tag451.xml"/><Relationship Id="rId13" Type="http://schemas.openxmlformats.org/officeDocument/2006/relationships/slideLayout" Target="../slideLayouts/slideLayout276.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tags" Target="../tags/tag455.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tags" Target="../tags/tag454.xml"/><Relationship Id="rId5" Type="http://schemas.openxmlformats.org/officeDocument/2006/relationships/tags" Target="../tags/tag448.xml"/><Relationship Id="rId10" Type="http://schemas.openxmlformats.org/officeDocument/2006/relationships/tags" Target="../tags/tag453.xml"/><Relationship Id="rId4" Type="http://schemas.openxmlformats.org/officeDocument/2006/relationships/tags" Target="../tags/tag447.xml"/><Relationship Id="rId9" Type="http://schemas.openxmlformats.org/officeDocument/2006/relationships/tags" Target="../tags/tag452.xml"/><Relationship Id="rId14"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tags" Target="../tags/tag458.xml"/><Relationship Id="rId7" Type="http://schemas.openxmlformats.org/officeDocument/2006/relationships/notesSlide" Target="../notesSlides/notesSlide38.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slideLayout" Target="../slideLayouts/slideLayout286.xml"/><Relationship Id="rId5" Type="http://schemas.openxmlformats.org/officeDocument/2006/relationships/tags" Target="../tags/tag460.xml"/><Relationship Id="rId4" Type="http://schemas.openxmlformats.org/officeDocument/2006/relationships/tags" Target="../tags/tag459.xml"/></Relationships>
</file>

<file path=ppt/slides/_rels/slide5.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notesSlide" Target="../notesSlides/notesSlide6.xml"/><Relationship Id="rId5" Type="http://schemas.openxmlformats.org/officeDocument/2006/relationships/tags" Target="../tags/tag118.xml"/><Relationship Id="rId10" Type="http://schemas.openxmlformats.org/officeDocument/2006/relationships/slideLayout" Target="../slideLayouts/slideLayout292.xml"/><Relationship Id="rId4" Type="http://schemas.openxmlformats.org/officeDocument/2006/relationships/tags" Target="../tags/tag117.xml"/><Relationship Id="rId9" Type="http://schemas.openxmlformats.org/officeDocument/2006/relationships/tags" Target="../tags/tag1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lstStyle/>
          <a:p>
            <a:r>
              <a:rPr lang="en-US" altLang="zh-CN" dirty="0"/>
              <a:t>AngularJS Introduction</a:t>
            </a:r>
          </a:p>
        </p:txBody>
      </p:sp>
      <p:sp>
        <p:nvSpPr>
          <p:cNvPr id="5" name="副标题 4"/>
          <p:cNvSpPr>
            <a:spLocks noGrp="1"/>
          </p:cNvSpPr>
          <p:nvPr>
            <p:ph type="subTitle" idx="1"/>
            <p:custDataLst>
              <p:tags r:id="rId3"/>
            </p:custDataLst>
          </p:nvPr>
        </p:nvSpPr>
        <p:spPr>
          <a:xfrm>
            <a:off x="1524000" y="3886835"/>
            <a:ext cx="9144000" cy="1031875"/>
          </a:xfrm>
        </p:spPr>
        <p:txBody>
          <a:bodyPr>
            <a:normAutofit/>
          </a:bodyPr>
          <a:lstStyle/>
          <a:p>
            <a:r>
              <a:rPr lang="en-US" altLang="zh-CN" dirty="0"/>
              <a:t>PS Zhang</a:t>
            </a:r>
          </a:p>
          <a:p>
            <a:r>
              <a:rPr lang="en-US" altLang="zh-CN" dirty="0"/>
              <a:t>Sr. Software Engineer</a:t>
            </a:r>
          </a:p>
          <a:p>
            <a:endParaRPr lang="en-US" altLang="zh-CN"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Controller</a:t>
            </a:r>
          </a:p>
        </p:txBody>
      </p:sp>
      <p:sp>
        <p:nvSpPr>
          <p:cNvPr id="3" name="Content Placeholder 2"/>
          <p:cNvSpPr>
            <a:spLocks noGrp="1"/>
          </p:cNvSpPr>
          <p:nvPr>
            <p:ph idx="1"/>
          </p:nvPr>
        </p:nvSpPr>
        <p:spPr/>
        <p:txBody>
          <a:bodyPr/>
          <a:lstStyle/>
          <a:p>
            <a:r>
              <a:rPr lang="en-US"/>
              <a:t>1. One controller is responsible for an area of a page, don't try to re-use a controller.</a:t>
            </a:r>
          </a:p>
          <a:p>
            <a:r>
              <a:rPr lang="en-US"/>
              <a:t>2. Controller is not responsile for handling DOM, it's not controller's responsibility. Directive can do this.</a:t>
            </a:r>
          </a:p>
          <a:p>
            <a:r>
              <a:rPr lang="en-US"/>
              <a:t>3. Don't format data in controller, ng has many form control elements can do this.</a:t>
            </a:r>
          </a:p>
          <a:p>
            <a:r>
              <a:rPr lang="en-US"/>
              <a:t>4. don't filter data in Controller, $filter service can do this.</a:t>
            </a:r>
          </a:p>
          <a:p>
            <a:endParaRPr lang="en-US"/>
          </a:p>
          <a:p>
            <a:r>
              <a:rPr lang="en-US"/>
              <a:t>5. Controller don't call each other, do it via scopt or event.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dirty="0"/>
              <a:t>Module</a:t>
            </a:r>
          </a:p>
        </p:txBody>
      </p:sp>
      <p:sp>
        <p:nvSpPr>
          <p:cNvPr id="4" name="内容占位符 3"/>
          <p:cNvSpPr>
            <a:spLocks noGrp="1"/>
          </p:cNvSpPr>
          <p:nvPr>
            <p:ph idx="1"/>
            <p:custDataLst>
              <p:tags r:id="rId3"/>
            </p:custDataLst>
          </p:nvPr>
        </p:nvSpPr>
        <p:spPr/>
        <p:txBody>
          <a:bodyPr/>
          <a:lstStyle/>
          <a:p>
            <a:pPr algn="ctr">
              <a:lnSpc>
                <a:spcPct val="150000"/>
              </a:lnSpc>
            </a:pPr>
            <a:r>
              <a:rPr lang="en-US" dirty="0"/>
              <a:t>Modules are containers</a:t>
            </a:r>
          </a:p>
          <a:p>
            <a:pPr algn="ctr">
              <a:lnSpc>
                <a:spcPct val="150000"/>
              </a:lnSpc>
            </a:pPr>
            <a:r>
              <a:rPr lang="en-US" dirty="0"/>
              <a:t>&lt;html ng-app=”moduleName”&gt;</a:t>
            </a:r>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Module</a:t>
            </a:r>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Factory</a:t>
            </a:r>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Routes</a:t>
            </a:r>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Provider</a:t>
            </a:r>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Value</a:t>
            </a:r>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a:t>
            </a:r>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p>
        </p:txBody>
      </p:sp>
      <p:sp>
        <p:nvSpPr>
          <p:cNvPr id="3" name="Content Placeholder 2"/>
          <p:cNvSpPr>
            <a:spLocks noGrp="1"/>
          </p:cNvSpPr>
          <p:nvPr>
            <p:ph idx="1"/>
          </p:nvPr>
        </p:nvSpPr>
        <p:spPr/>
        <p:txBody>
          <a:bodyPr/>
          <a:lstStyle/>
          <a:p>
            <a:r>
              <a:rPr lang="en-US"/>
              <a:t>data model binding with scope, we don't need to create it manually.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a:t>
            </a:r>
          </a:p>
        </p:txBody>
      </p:sp>
      <p:sp>
        <p:nvSpPr>
          <p:cNvPr id="3" name="Content Placeholder 2"/>
          <p:cNvSpPr>
            <a:spLocks noGrp="1"/>
          </p:cNvSpPr>
          <p:nvPr>
            <p:ph idx="1"/>
          </p:nvPr>
        </p:nvSpPr>
        <p:spPr/>
        <p:txBody>
          <a:bodyPr/>
          <a:lstStyle/>
          <a:p>
            <a:r>
              <a:rPr lang="en-US"/>
              <a:t>Re-use views via Directive.</a:t>
            </a:r>
          </a:p>
          <a:p>
            <a:endParaRPr lang="en-US"/>
          </a:p>
          <a:p>
            <a:r>
              <a:rPr lang="en-US"/>
              <a:t>MVC of AngularJS is based on $scope.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dirty="0"/>
              <a:t>Directive</a:t>
            </a:r>
          </a:p>
        </p:txBody>
      </p:sp>
      <p:sp>
        <p:nvSpPr>
          <p:cNvPr id="4" name="内容占位符 3"/>
          <p:cNvSpPr>
            <a:spLocks noGrp="1"/>
          </p:cNvSpPr>
          <p:nvPr>
            <p:ph idx="1"/>
            <p:custDataLst>
              <p:tags r:id="rId3"/>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dirty="0"/>
              <a:t>Bi-Direction Data Binding</a:t>
            </a:r>
          </a:p>
        </p:txBody>
      </p:sp>
      <p:sp>
        <p:nvSpPr>
          <p:cNvPr id="4" name="内容占位符 3"/>
          <p:cNvSpPr>
            <a:spLocks noGrp="1"/>
          </p:cNvSpPr>
          <p:nvPr>
            <p:ph idx="1"/>
            <p:custDataLst>
              <p:tags r:id="rId3"/>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p>
        </p:txBody>
      </p:sp>
      <p:sp>
        <p:nvSpPr>
          <p:cNvPr id="3" name="标题 2"/>
          <p:cNvSpPr>
            <a:spLocks noGrp="1"/>
          </p:cNvSpPr>
          <p:nvPr>
            <p:ph type="title"/>
            <p:custDataLst>
              <p:tags r:id="rId3"/>
            </p:custDataLst>
          </p:nvPr>
        </p:nvSpPr>
        <p:spPr/>
        <p:txBody>
          <a:bodyPr>
            <a:normAutofit/>
          </a:bodyPr>
          <a:lstStyle/>
          <a:p>
            <a:r>
              <a:rPr lang="en-US" altLang="zh-CN" dirty="0"/>
              <a:t>Encoding in Java</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p>
        </p:txBody>
      </p:sp>
      <p:sp>
        <p:nvSpPr>
          <p:cNvPr id="3" name="标题 2"/>
          <p:cNvSpPr>
            <a:spLocks noGrp="1"/>
          </p:cNvSpPr>
          <p:nvPr>
            <p:ph type="title"/>
            <p:custDataLst>
              <p:tags r:id="rId3"/>
            </p:custDataLst>
          </p:nvPr>
        </p:nvSpPr>
        <p:spPr/>
        <p:txBody>
          <a:bodyPr>
            <a:normAutofit/>
          </a:bodyPr>
          <a:lstStyle/>
          <a:p>
            <a:r>
              <a:rPr lang="en-US" altLang="zh-CN" dirty="0"/>
              <a:t>Locale</a:t>
            </a: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p>
        </p:txBody>
      </p:sp>
      <p:sp>
        <p:nvSpPr>
          <p:cNvPr id="3" name="标题 2"/>
          <p:cNvSpPr>
            <a:spLocks noGrp="1"/>
          </p:cNvSpPr>
          <p:nvPr>
            <p:ph type="title"/>
            <p:custDataLst>
              <p:tags r:id="rId3"/>
            </p:custDataLst>
          </p:nvPr>
        </p:nvSpPr>
        <p:spPr/>
        <p:txBody>
          <a:bodyPr>
            <a:normAutofit/>
          </a:bodyPr>
          <a:lstStyle/>
          <a:p>
            <a:r>
              <a:rPr lang="en-US" altLang="zh-CN" dirty="0"/>
              <a:t>G11N practice in Java</a:t>
            </a: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2327122" y="1481373"/>
            <a:ext cx="7537756" cy="1287419"/>
            <a:chOff x="803122" y="860049"/>
            <a:chExt cx="7537756" cy="1287419"/>
          </a:xfrm>
        </p:grpSpPr>
        <p:cxnSp>
          <p:nvCxnSpPr>
            <p:cNvPr id="37" name="直接连接符 36"/>
            <p:cNvCxnSpPr/>
            <p:nvPr>
              <p:custDataLst>
                <p:tags r:id="rId29"/>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0"/>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31"/>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32"/>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33"/>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p>
          </p:txBody>
        </p:sp>
      </p:grpSp>
      <p:grpSp>
        <p:nvGrpSpPr>
          <p:cNvPr id="4" name="组合 3"/>
          <p:cNvGrpSpPr/>
          <p:nvPr>
            <p:custDataLst>
              <p:tags r:id="rId3"/>
            </p:custDataLst>
          </p:nvPr>
        </p:nvGrpSpPr>
        <p:grpSpPr>
          <a:xfrm>
            <a:off x="2327122" y="2380386"/>
            <a:ext cx="7537756" cy="1287419"/>
            <a:chOff x="803122" y="1850649"/>
            <a:chExt cx="7537756" cy="1287419"/>
          </a:xfrm>
        </p:grpSpPr>
        <p:cxnSp>
          <p:nvCxnSpPr>
            <p:cNvPr id="44" name="直接连接符 43"/>
            <p:cNvCxnSpPr/>
            <p:nvPr>
              <p:custDataLst>
                <p:tags r:id="rId24"/>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25"/>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26"/>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27"/>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28"/>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p>
          </p:txBody>
        </p:sp>
      </p:grpSp>
      <p:grpSp>
        <p:nvGrpSpPr>
          <p:cNvPr id="5" name="组合 4"/>
          <p:cNvGrpSpPr/>
          <p:nvPr>
            <p:custDataLst>
              <p:tags r:id="rId4"/>
            </p:custDataLst>
          </p:nvPr>
        </p:nvGrpSpPr>
        <p:grpSpPr>
          <a:xfrm>
            <a:off x="2327122" y="3279399"/>
            <a:ext cx="7537756" cy="1287419"/>
            <a:chOff x="803122" y="2841249"/>
            <a:chExt cx="7537756" cy="1287419"/>
          </a:xfrm>
        </p:grpSpPr>
        <p:cxnSp>
          <p:nvCxnSpPr>
            <p:cNvPr id="51" name="直接连接符 50"/>
            <p:cNvCxnSpPr/>
            <p:nvPr>
              <p:custDataLst>
                <p:tags r:id="rId19"/>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20"/>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21"/>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22"/>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23"/>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p>
          </p:txBody>
        </p:sp>
      </p:grpSp>
      <p:grpSp>
        <p:nvGrpSpPr>
          <p:cNvPr id="6" name="组合 5"/>
          <p:cNvGrpSpPr/>
          <p:nvPr>
            <p:custDataLst>
              <p:tags r:id="rId5"/>
            </p:custDataLst>
          </p:nvPr>
        </p:nvGrpSpPr>
        <p:grpSpPr>
          <a:xfrm>
            <a:off x="2327122" y="4178412"/>
            <a:ext cx="7537756" cy="1287419"/>
            <a:chOff x="803122" y="3831849"/>
            <a:chExt cx="7537756" cy="1287419"/>
          </a:xfrm>
        </p:grpSpPr>
        <p:cxnSp>
          <p:nvCxnSpPr>
            <p:cNvPr id="58" name="直接连接符 57"/>
            <p:cNvCxnSpPr/>
            <p:nvPr>
              <p:custDataLst>
                <p:tags r:id="rId14"/>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5"/>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6"/>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7"/>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18"/>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p>
          </p:txBody>
        </p:sp>
      </p:grpSp>
      <p:grpSp>
        <p:nvGrpSpPr>
          <p:cNvPr id="7" name="组合 6"/>
          <p:cNvGrpSpPr/>
          <p:nvPr>
            <p:custDataLst>
              <p:tags r:id="rId6"/>
            </p:custDataLst>
          </p:nvPr>
        </p:nvGrpSpPr>
        <p:grpSpPr>
          <a:xfrm>
            <a:off x="2327122" y="5077426"/>
            <a:ext cx="7537756" cy="1287419"/>
            <a:chOff x="803122" y="4822449"/>
            <a:chExt cx="7537756" cy="1287419"/>
          </a:xfrm>
        </p:grpSpPr>
        <p:cxnSp>
          <p:nvCxnSpPr>
            <p:cNvPr id="65" name="直接连接符 64"/>
            <p:cNvCxnSpPr/>
            <p:nvPr>
              <p:custDataLst>
                <p:tags r:id="rId9"/>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10"/>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11"/>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12"/>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13"/>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p>
          </p:txBody>
        </p:sp>
      </p:grpSp>
      <p:sp>
        <p:nvSpPr>
          <p:cNvPr id="34" name="MH_Others_1"/>
          <p:cNvSpPr/>
          <p:nvPr>
            <p:custDataLst>
              <p:tags r:id="rId7"/>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p>
        </p:txBody>
      </p:sp>
      <p:sp>
        <p:nvSpPr>
          <p:cNvPr id="35" name="MH_Others_2"/>
          <p:cNvSpPr/>
          <p:nvPr>
            <p:custDataLst>
              <p:tags r:id="rId8"/>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4"/>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2"/>
            </p:custDataLst>
          </p:nvPr>
        </p:nvPicPr>
        <p:blipFill rotWithShape="1">
          <a:blip r:embed="rId7">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2"/>
            </p:custDataLst>
          </p:nvPr>
        </p:nvPicPr>
        <p:blipFill rotWithShape="1">
          <a:blip r:embed="rId7">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p>
        </p:txBody>
      </p:sp>
      <p:sp>
        <p:nvSpPr>
          <p:cNvPr id="243" name="MH_Others_2"/>
          <p:cNvSpPr/>
          <p:nvPr>
            <p:custDataLst>
              <p:tags r:id="rId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4"/>
            </p:custDataLst>
          </p:nvPr>
        </p:nvGrpSpPr>
        <p:grpSpPr>
          <a:xfrm>
            <a:off x="2327122" y="2974322"/>
            <a:ext cx="7537756" cy="1287419"/>
            <a:chOff x="803122" y="1463021"/>
            <a:chExt cx="7537756" cy="1287419"/>
          </a:xfrm>
        </p:grpSpPr>
        <p:cxnSp>
          <p:nvCxnSpPr>
            <p:cNvPr id="19" name="直接连接符 18"/>
            <p:cNvCxnSpPr/>
            <p:nvPr>
              <p:custDataLst>
                <p:tags r:id="rId5"/>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6"/>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7"/>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2327122" y="4256378"/>
            <a:ext cx="7537756" cy="1287419"/>
            <a:chOff x="803122" y="3284827"/>
            <a:chExt cx="7537756" cy="1287419"/>
          </a:xfrm>
        </p:grpSpPr>
        <p:cxnSp>
          <p:nvCxnSpPr>
            <p:cNvPr id="44" name="直接连接符 43"/>
            <p:cNvCxnSpPr/>
            <p:nvPr>
              <p:custDataLst>
                <p:tags r:id="rId11"/>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2"/>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3"/>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4"/>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5"/>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3"/>
            </p:custDataLst>
          </p:nvPr>
        </p:nvGrpSpPr>
        <p:grpSpPr>
          <a:xfrm>
            <a:off x="2327122" y="2434572"/>
            <a:ext cx="7537756" cy="1287419"/>
            <a:chOff x="803122" y="1463021"/>
            <a:chExt cx="7537756" cy="1287419"/>
          </a:xfrm>
        </p:grpSpPr>
        <p:cxnSp>
          <p:nvCxnSpPr>
            <p:cNvPr id="19" name="直接连接符 18"/>
            <p:cNvCxnSpPr/>
            <p:nvPr>
              <p:custDataLst>
                <p:tags r:id="rId6"/>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7"/>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9"/>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0"/>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p>
        </p:txBody>
      </p:sp>
      <p:sp>
        <p:nvSpPr>
          <p:cNvPr id="24" name="MH_Others_2"/>
          <p:cNvSpPr/>
          <p:nvPr>
            <p:custDataLst>
              <p:tags r:id="rId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2327122" y="2004242"/>
            <a:ext cx="7537756" cy="1287419"/>
            <a:chOff x="803122" y="1299391"/>
            <a:chExt cx="7537756" cy="1287419"/>
          </a:xfrm>
        </p:grpSpPr>
        <p:cxnSp>
          <p:nvCxnSpPr>
            <p:cNvPr id="37" name="直接连接符 36"/>
            <p:cNvCxnSpPr/>
            <p:nvPr>
              <p:custDataLst>
                <p:tags r:id="rId17"/>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18"/>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1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20"/>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21"/>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3"/>
            </p:custDataLst>
          </p:nvPr>
        </p:nvGrpSpPr>
        <p:grpSpPr>
          <a:xfrm>
            <a:off x="2327122" y="3490142"/>
            <a:ext cx="7537756" cy="1287419"/>
            <a:chOff x="803122" y="2785291"/>
            <a:chExt cx="7537756" cy="1287419"/>
          </a:xfrm>
        </p:grpSpPr>
        <p:cxnSp>
          <p:nvCxnSpPr>
            <p:cNvPr id="44" name="直接连接符 43"/>
            <p:cNvCxnSpPr/>
            <p:nvPr>
              <p:custDataLst>
                <p:tags r:id="rId12"/>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3"/>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4"/>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5"/>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6"/>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4"/>
            </p:custDataLst>
          </p:nvPr>
        </p:nvGrpSpPr>
        <p:grpSpPr>
          <a:xfrm>
            <a:off x="2327122" y="4976042"/>
            <a:ext cx="7537756" cy="1287419"/>
            <a:chOff x="803122" y="4271191"/>
            <a:chExt cx="7537756" cy="1287419"/>
          </a:xfrm>
        </p:grpSpPr>
        <p:cxnSp>
          <p:nvCxnSpPr>
            <p:cNvPr id="58" name="直接连接符 57"/>
            <p:cNvCxnSpPr/>
            <p:nvPr>
              <p:custDataLst>
                <p:tags r:id="rId7"/>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8"/>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0"/>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1"/>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5"/>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p>
        </p:txBody>
      </p:sp>
      <p:sp>
        <p:nvSpPr>
          <p:cNvPr id="25" name="MH_Others_2"/>
          <p:cNvSpPr/>
          <p:nvPr>
            <p:custDataLst>
              <p:tags r:id="rId6"/>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2327122" y="1155847"/>
            <a:ext cx="7537756" cy="1287419"/>
            <a:chOff x="803122" y="546777"/>
            <a:chExt cx="7537756" cy="1287419"/>
          </a:xfrm>
        </p:grpSpPr>
        <p:cxnSp>
          <p:nvCxnSpPr>
            <p:cNvPr id="37" name="直接连接符 36"/>
            <p:cNvCxnSpPr/>
            <p:nvPr>
              <p:custDataLst>
                <p:tags r:id="rId35"/>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6"/>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37"/>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38"/>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39"/>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3"/>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30"/>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31"/>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2"/>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33"/>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34"/>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25"/>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2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2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2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2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5"/>
            </p:custDataLst>
          </p:nvPr>
        </p:nvGrpSpPr>
        <p:grpSpPr>
          <a:xfrm>
            <a:off x="2327122" y="3678280"/>
            <a:ext cx="7537756" cy="1287419"/>
            <a:chOff x="803122" y="3518577"/>
            <a:chExt cx="7537756" cy="1287419"/>
          </a:xfrm>
        </p:grpSpPr>
        <p:cxnSp>
          <p:nvCxnSpPr>
            <p:cNvPr id="58" name="直接连接符 57"/>
            <p:cNvCxnSpPr/>
            <p:nvPr>
              <p:custDataLst>
                <p:tags r:id="rId20"/>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1"/>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2"/>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3"/>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4"/>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6"/>
            </p:custDataLst>
          </p:nvPr>
        </p:nvGrpSpPr>
        <p:grpSpPr>
          <a:xfrm>
            <a:off x="2327122" y="4519091"/>
            <a:ext cx="7537756" cy="1287419"/>
            <a:chOff x="803122" y="4509177"/>
            <a:chExt cx="7537756" cy="1287419"/>
          </a:xfrm>
        </p:grpSpPr>
        <p:cxnSp>
          <p:nvCxnSpPr>
            <p:cNvPr id="65" name="直接连接符 64"/>
            <p:cNvCxnSpPr/>
            <p:nvPr>
              <p:custDataLst>
                <p:tags r:id="rId15"/>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16"/>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17"/>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18"/>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19"/>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7"/>
            </p:custDataLst>
          </p:nvPr>
        </p:nvGrpSpPr>
        <p:grpSpPr>
          <a:xfrm>
            <a:off x="2327122" y="5359901"/>
            <a:ext cx="7537756" cy="1287419"/>
            <a:chOff x="803122" y="5499777"/>
            <a:chExt cx="7537756" cy="1287419"/>
          </a:xfrm>
        </p:grpSpPr>
        <p:cxnSp>
          <p:nvCxnSpPr>
            <p:cNvPr id="72" name="直接连接符 71"/>
            <p:cNvCxnSpPr/>
            <p:nvPr>
              <p:custDataLst>
                <p:tags r:id="rId10"/>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11"/>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12"/>
              </p:custDataLst>
            </p:nvPr>
          </p:nvPicPr>
          <p:blipFill>
            <a:blip r:embed="rId42"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13"/>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14"/>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p>
        </p:txBody>
      </p:sp>
      <p:sp>
        <p:nvSpPr>
          <p:cNvPr id="42" name="MH_Others_2"/>
          <p:cNvSpPr/>
          <p:nvPr>
            <p:custDataLst>
              <p:tags r:id="rId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p>
        </p:txBody>
      </p:sp>
      <p:sp>
        <p:nvSpPr>
          <p:cNvPr id="3" name="标题 2"/>
          <p:cNvSpPr>
            <a:spLocks noGrp="1"/>
          </p:cNvSpPr>
          <p:nvPr>
            <p:ph type="title"/>
            <p:custDataLst>
              <p:tags r:id="rId3"/>
            </p:custDataLst>
          </p:nvPr>
        </p:nvSpPr>
        <p:spPr/>
        <p:txBody>
          <a:bodyPr>
            <a:normAutofit/>
          </a:bodyPr>
          <a:lstStyle/>
          <a:p>
            <a:r>
              <a:rPr lang="zh-CN" altLang="en-US" dirty="0"/>
              <a:t>LOREM IPSUM DOLOR</a:t>
            </a:r>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2"/>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3"/>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4"/>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2"/>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3"/>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4"/>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5"/>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6"/>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7"/>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p>
        </p:txBody>
      </p:sp>
      <p:sp>
        <p:nvSpPr>
          <p:cNvPr id="3" name="标题 2"/>
          <p:cNvSpPr>
            <a:spLocks noGrp="1"/>
          </p:cNvSpPr>
          <p:nvPr>
            <p:ph type="title"/>
            <p:custDataLst>
              <p:tags r:id="rId3"/>
            </p:custDataLst>
          </p:nvPr>
        </p:nvSpPr>
        <p:spPr/>
        <p:txBody>
          <a:bodyPr>
            <a:normAutofit/>
          </a:bodyPr>
          <a:lstStyle/>
          <a:p>
            <a:r>
              <a:rPr lang="en-US" altLang="zh-CN" dirty="0"/>
              <a:t>Brief Introduction</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2"/>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3"/>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4"/>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5"/>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6"/>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7"/>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8"/>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9"/>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0"/>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2"/>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3"/>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4"/>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5"/>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6"/>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7"/>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2"/>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3"/>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4"/>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5"/>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6"/>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7"/>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8"/>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9"/>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10"/>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1"/>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2"/>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3"/>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2"/>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3"/>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4"/>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5"/>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6"/>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7"/>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8"/>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9"/>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10"/>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1"/>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2"/>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3"/>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4"/>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5"/>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6"/>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2"/>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3"/>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4"/>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5"/>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6"/>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7"/>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8"/>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9"/>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10"/>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1"/>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2"/>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3"/>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4"/>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5"/>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6"/>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7"/>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8"/>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9"/>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2"/>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3"/>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2"/>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3"/>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4"/>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5"/>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6"/>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7"/>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3"/>
            </p:custDataLst>
          </p:nvPr>
        </p:nvGrpSpPr>
        <p:grpSpPr>
          <a:xfrm>
            <a:off x="2815006" y="2523061"/>
            <a:ext cx="2840511" cy="2172154"/>
            <a:chOff x="1489810" y="3362029"/>
            <a:chExt cx="2840511" cy="2172154"/>
          </a:xfrm>
        </p:grpSpPr>
        <p:sp>
          <p:nvSpPr>
            <p:cNvPr id="20" name="椭圆形标注 19"/>
            <p:cNvSpPr/>
            <p:nvPr>
              <p:custDataLst>
                <p:tags r:id="rId5"/>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6"/>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3"/>
            </p:custDataLst>
          </p:nvPr>
        </p:nvGrpSpPr>
        <p:grpSpPr>
          <a:xfrm>
            <a:off x="2815006" y="3569849"/>
            <a:ext cx="2840511" cy="2172154"/>
            <a:chOff x="1489810" y="3362029"/>
            <a:chExt cx="2840511" cy="2172154"/>
          </a:xfrm>
        </p:grpSpPr>
        <p:sp>
          <p:nvSpPr>
            <p:cNvPr id="20" name="椭圆形标注 19"/>
            <p:cNvSpPr/>
            <p:nvPr>
              <p:custDataLst>
                <p:tags r:id="rId8"/>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9"/>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4"/>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3"/>
            </p:custDataLst>
          </p:nvPr>
        </p:nvGrpSpPr>
        <p:grpSpPr>
          <a:xfrm>
            <a:off x="2997058" y="4563072"/>
            <a:ext cx="1666540" cy="1274412"/>
            <a:chOff x="2185117" y="4355252"/>
            <a:chExt cx="1666540" cy="1274412"/>
          </a:xfrm>
        </p:grpSpPr>
        <p:sp>
          <p:nvSpPr>
            <p:cNvPr id="20" name="椭圆形标注 19"/>
            <p:cNvSpPr/>
            <p:nvPr>
              <p:custDataLst>
                <p:tags r:id="rId11"/>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12"/>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4"/>
            </p:custDataLst>
          </p:nvPr>
        </p:nvGrpSpPr>
        <p:grpSpPr>
          <a:xfrm>
            <a:off x="4144450" y="3548107"/>
            <a:ext cx="1857482" cy="1420427"/>
            <a:chOff x="3332509" y="3340286"/>
            <a:chExt cx="1857482" cy="1420427"/>
          </a:xfrm>
        </p:grpSpPr>
        <p:sp>
          <p:nvSpPr>
            <p:cNvPr id="22" name="椭圆形标注 21"/>
            <p:cNvSpPr/>
            <p:nvPr>
              <p:custDataLst>
                <p:tags r:id="rId9"/>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10"/>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5"/>
            </p:custDataLst>
          </p:nvPr>
        </p:nvGrpSpPr>
        <p:grpSpPr>
          <a:xfrm>
            <a:off x="2845659" y="2101651"/>
            <a:ext cx="2227532" cy="1703407"/>
            <a:chOff x="2033718" y="1893830"/>
            <a:chExt cx="2227532" cy="1703407"/>
          </a:xfrm>
        </p:grpSpPr>
        <p:sp>
          <p:nvSpPr>
            <p:cNvPr id="24" name="椭圆形标注 23"/>
            <p:cNvSpPr/>
            <p:nvPr>
              <p:custDataLst>
                <p:tags r:id="rId7"/>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8"/>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3"/>
            </p:custDataLst>
          </p:nvPr>
        </p:nvGrpSpPr>
        <p:grpSpPr>
          <a:xfrm>
            <a:off x="3145053" y="4794190"/>
            <a:ext cx="1576186" cy="1205318"/>
            <a:chOff x="2185117" y="4355252"/>
            <a:chExt cx="1666540" cy="1274412"/>
          </a:xfrm>
        </p:grpSpPr>
        <p:sp>
          <p:nvSpPr>
            <p:cNvPr id="20" name="椭圆形标注 19"/>
            <p:cNvSpPr/>
            <p:nvPr>
              <p:custDataLst>
                <p:tags r:id="rId14"/>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15"/>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4"/>
            </p:custDataLst>
          </p:nvPr>
        </p:nvGrpSpPr>
        <p:grpSpPr>
          <a:xfrm>
            <a:off x="4230239" y="3834252"/>
            <a:ext cx="1756776" cy="1343416"/>
            <a:chOff x="3332509" y="3340286"/>
            <a:chExt cx="1857482" cy="1420427"/>
          </a:xfrm>
        </p:grpSpPr>
        <p:sp>
          <p:nvSpPr>
            <p:cNvPr id="22" name="椭圆形标注 21"/>
            <p:cNvSpPr/>
            <p:nvPr>
              <p:custDataLst>
                <p:tags r:id="rId12"/>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13"/>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5"/>
            </p:custDataLst>
          </p:nvPr>
        </p:nvGrpSpPr>
        <p:grpSpPr>
          <a:xfrm>
            <a:off x="3001863" y="2466218"/>
            <a:ext cx="2106763" cy="1611054"/>
            <a:chOff x="2033718" y="1893830"/>
            <a:chExt cx="2227532" cy="1703407"/>
          </a:xfrm>
        </p:grpSpPr>
        <p:sp>
          <p:nvSpPr>
            <p:cNvPr id="24" name="椭圆形标注 23"/>
            <p:cNvSpPr/>
            <p:nvPr>
              <p:custDataLst>
                <p:tags r:id="rId10"/>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1"/>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6"/>
            </p:custDataLst>
          </p:nvPr>
        </p:nvGrpSpPr>
        <p:grpSpPr>
          <a:xfrm>
            <a:off x="5261669" y="1944321"/>
            <a:ext cx="2661832" cy="2035519"/>
            <a:chOff x="4423066" y="1342015"/>
            <a:chExt cx="2814420" cy="2152204"/>
          </a:xfrm>
        </p:grpSpPr>
        <p:sp>
          <p:nvSpPr>
            <p:cNvPr id="13" name="椭圆形标注 12"/>
            <p:cNvSpPr/>
            <p:nvPr>
              <p:custDataLst>
                <p:tags r:id="rId8"/>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9"/>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7"/>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dirty="0"/>
              <a:t>What is AngularJS</a:t>
            </a:r>
          </a:p>
        </p:txBody>
      </p:sp>
      <p:sp>
        <p:nvSpPr>
          <p:cNvPr id="4" name="内容占位符 3"/>
          <p:cNvSpPr>
            <a:spLocks noGrp="1"/>
          </p:cNvSpPr>
          <p:nvPr>
            <p:ph idx="1"/>
            <p:custDataLst>
              <p:tags r:id="rId3"/>
            </p:custDataLst>
          </p:nvPr>
        </p:nvSpPr>
        <p:spPr/>
        <p:txBody>
          <a:bodyPr/>
          <a:lstStyle/>
          <a:p>
            <a:pPr>
              <a:lnSpc>
                <a:spcPct val="150000"/>
              </a:lnSpc>
            </a:pPr>
            <a:r>
              <a:rPr lang="en-US" dirty="0" smtClean="0"/>
              <a:t>AngularJS is developed by Misko Hevery and Adam Abrons, bought by Google in 2009.</a:t>
            </a:r>
          </a:p>
          <a:p>
            <a:pPr>
              <a:lnSpc>
                <a:spcPct val="150000"/>
              </a:lnSpc>
            </a:pPr>
            <a:r>
              <a:rPr lang="en-US" dirty="0"/>
              <a:t>AngularJS is a client side solution for web application.</a:t>
            </a:r>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3"/>
            </p:custDataLst>
          </p:nvPr>
        </p:nvGrpSpPr>
        <p:grpSpPr>
          <a:xfrm>
            <a:off x="3402696" y="5204049"/>
            <a:ext cx="1448800" cy="1107904"/>
            <a:chOff x="2185117" y="5210387"/>
            <a:chExt cx="1666540" cy="1274412"/>
          </a:xfrm>
        </p:grpSpPr>
        <p:sp>
          <p:nvSpPr>
            <p:cNvPr id="20" name="椭圆形标注 19"/>
            <p:cNvSpPr/>
            <p:nvPr>
              <p:custDataLst>
                <p:tags r:id="rId17"/>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18"/>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4"/>
            </p:custDataLst>
          </p:nvPr>
        </p:nvGrpSpPr>
        <p:grpSpPr>
          <a:xfrm>
            <a:off x="4400175" y="4321695"/>
            <a:ext cx="1614794" cy="1234842"/>
            <a:chOff x="3332509" y="4195421"/>
            <a:chExt cx="1857482" cy="1420427"/>
          </a:xfrm>
        </p:grpSpPr>
        <p:sp>
          <p:nvSpPr>
            <p:cNvPr id="22" name="椭圆形标注 21"/>
            <p:cNvSpPr/>
            <p:nvPr>
              <p:custDataLst>
                <p:tags r:id="rId15"/>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16"/>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5"/>
            </p:custDataLst>
          </p:nvPr>
        </p:nvGrpSpPr>
        <p:grpSpPr>
          <a:xfrm>
            <a:off x="3269585" y="3063084"/>
            <a:ext cx="1937988" cy="1481990"/>
            <a:chOff x="2032000" y="2747653"/>
            <a:chExt cx="2229249" cy="1704720"/>
          </a:xfrm>
        </p:grpSpPr>
        <p:sp>
          <p:nvSpPr>
            <p:cNvPr id="24" name="椭圆形标注 23"/>
            <p:cNvSpPr/>
            <p:nvPr>
              <p:custDataLst>
                <p:tags r:id="rId13"/>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4"/>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6"/>
            </p:custDataLst>
          </p:nvPr>
        </p:nvGrpSpPr>
        <p:grpSpPr>
          <a:xfrm>
            <a:off x="5348248" y="2864929"/>
            <a:ext cx="2079997" cy="1590586"/>
            <a:chOff x="4423066" y="2519718"/>
            <a:chExt cx="2392601" cy="1829636"/>
          </a:xfrm>
        </p:grpSpPr>
        <p:sp>
          <p:nvSpPr>
            <p:cNvPr id="13" name="椭圆形标注 12"/>
            <p:cNvSpPr/>
            <p:nvPr>
              <p:custDataLst>
                <p:tags r:id="rId11"/>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2"/>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7"/>
            </p:custDataLst>
          </p:nvPr>
        </p:nvGrpSpPr>
        <p:grpSpPr>
          <a:xfrm>
            <a:off x="3909711" y="1609592"/>
            <a:ext cx="2079997" cy="1590586"/>
            <a:chOff x="2768331" y="1075716"/>
            <a:chExt cx="2392601" cy="1829636"/>
          </a:xfrm>
        </p:grpSpPr>
        <p:sp>
          <p:nvSpPr>
            <p:cNvPr id="16" name="椭圆形标注 15"/>
            <p:cNvSpPr/>
            <p:nvPr>
              <p:custDataLst>
                <p:tags r:id="rId9"/>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0"/>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2"/>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3"/>
            </p:custDataLst>
          </p:nvPr>
        </p:nvGrpSpPr>
        <p:grpSpPr>
          <a:xfrm>
            <a:off x="3149627" y="5261374"/>
            <a:ext cx="1570096" cy="1200661"/>
            <a:chOff x="2185117" y="5210387"/>
            <a:chExt cx="1666540" cy="1274412"/>
          </a:xfrm>
        </p:grpSpPr>
        <p:sp>
          <p:nvSpPr>
            <p:cNvPr id="20" name="椭圆形标注 19"/>
            <p:cNvSpPr/>
            <p:nvPr>
              <p:custDataLst>
                <p:tags r:id="rId20"/>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21"/>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4"/>
            </p:custDataLst>
          </p:nvPr>
        </p:nvGrpSpPr>
        <p:grpSpPr>
          <a:xfrm>
            <a:off x="4230618" y="4305145"/>
            <a:ext cx="1749988" cy="1338226"/>
            <a:chOff x="3332509" y="4195421"/>
            <a:chExt cx="1857482" cy="1420427"/>
          </a:xfrm>
        </p:grpSpPr>
        <p:sp>
          <p:nvSpPr>
            <p:cNvPr id="22" name="椭圆形标注 21"/>
            <p:cNvSpPr/>
            <p:nvPr>
              <p:custDataLst>
                <p:tags r:id="rId18"/>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19"/>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3005371" y="2941160"/>
            <a:ext cx="2100240" cy="1606066"/>
            <a:chOff x="2032000" y="2747653"/>
            <a:chExt cx="2229249" cy="1704720"/>
          </a:xfrm>
        </p:grpSpPr>
        <p:sp>
          <p:nvSpPr>
            <p:cNvPr id="24" name="椭圆形标注 23"/>
            <p:cNvSpPr/>
            <p:nvPr>
              <p:custDataLst>
                <p:tags r:id="rId16"/>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7"/>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6"/>
            </p:custDataLst>
          </p:nvPr>
        </p:nvGrpSpPr>
        <p:grpSpPr>
          <a:xfrm>
            <a:off x="5258063" y="2841245"/>
            <a:ext cx="2103976" cy="1608924"/>
            <a:chOff x="4423066" y="2641600"/>
            <a:chExt cx="2233215" cy="1707753"/>
          </a:xfrm>
        </p:grpSpPr>
        <p:sp>
          <p:nvSpPr>
            <p:cNvPr id="13" name="椭圆形标注 12"/>
            <p:cNvSpPr/>
            <p:nvPr>
              <p:custDataLst>
                <p:tags r:id="rId14"/>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5"/>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7"/>
            </p:custDataLst>
          </p:nvPr>
        </p:nvGrpSpPr>
        <p:grpSpPr>
          <a:xfrm>
            <a:off x="3699090" y="1365980"/>
            <a:ext cx="2254139" cy="1723753"/>
            <a:chOff x="2768331" y="1075716"/>
            <a:chExt cx="2392601" cy="1829636"/>
          </a:xfrm>
        </p:grpSpPr>
        <p:sp>
          <p:nvSpPr>
            <p:cNvPr id="16" name="椭圆形标注 15"/>
            <p:cNvSpPr/>
            <p:nvPr>
              <p:custDataLst>
                <p:tags r:id="rId12"/>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3"/>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8"/>
            </p:custDataLst>
          </p:nvPr>
        </p:nvGrpSpPr>
        <p:grpSpPr>
          <a:xfrm>
            <a:off x="6715835" y="1699316"/>
            <a:ext cx="2254139" cy="1723753"/>
            <a:chOff x="5970382" y="1429527"/>
            <a:chExt cx="2392601" cy="1829636"/>
          </a:xfrm>
        </p:grpSpPr>
        <p:sp>
          <p:nvSpPr>
            <p:cNvPr id="18" name="椭圆形标注 17"/>
            <p:cNvSpPr/>
            <p:nvPr>
              <p:custDataLst>
                <p:tags r:id="rId10"/>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1"/>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2"/>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3"/>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4"/>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5"/>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6"/>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7"/>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8"/>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9"/>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10"/>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1"/>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2"/>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3"/>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4"/>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2"/>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3"/>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4"/>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5"/>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6"/>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7"/>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8"/>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9"/>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2"/>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3"/>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4"/>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5"/>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6"/>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7"/>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8"/>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9"/>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10"/>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1"/>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2"/>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3"/>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4"/>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5"/>
            </p:custDataLst>
          </p:nvPr>
        </p:nvSpPr>
        <p:spPr/>
        <p:txBody>
          <a:bodyPr/>
          <a:lstStyle/>
          <a:p>
            <a:r>
              <a:rPr lang="en-US" altLang="zh-CN" smtClean="0"/>
              <a:t>THANKS</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p>
        </p:txBody>
      </p:sp>
      <p:sp>
        <p:nvSpPr>
          <p:cNvPr id="3" name="标题 2"/>
          <p:cNvSpPr>
            <a:spLocks noGrp="1"/>
          </p:cNvSpPr>
          <p:nvPr>
            <p:ph type="title"/>
            <p:custDataLst>
              <p:tags r:id="rId3"/>
            </p:custDataLst>
          </p:nvPr>
        </p:nvSpPr>
        <p:spPr/>
        <p:txBody>
          <a:bodyPr>
            <a:normAutofit/>
          </a:bodyPr>
          <a:lstStyle/>
          <a:p>
            <a:r>
              <a:rPr lang="en-US" altLang="zh-CN" dirty="0"/>
              <a:t>Basic Concept</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en-US" altLang="zh-CN" dirty="0"/>
              <a:t>MVC</a:t>
            </a:r>
          </a:p>
        </p:txBody>
      </p:sp>
      <p:sp>
        <p:nvSpPr>
          <p:cNvPr id="4" name="内容占位符 3"/>
          <p:cNvSpPr>
            <a:spLocks noGrp="1"/>
          </p:cNvSpPr>
          <p:nvPr>
            <p:ph idx="1"/>
            <p:custDataLst>
              <p:tags r:id="rId3"/>
            </p:custDataLst>
          </p:nvPr>
        </p:nvSpPr>
        <p:spPr>
          <a:xfrm>
            <a:off x="838200" y="3548380"/>
            <a:ext cx="10515600" cy="2628900"/>
          </a:xfrm>
        </p:spPr>
        <p:txBody>
          <a:bodyPr>
            <a:normAutofit lnSpcReduction="10000"/>
          </a:bodyPr>
          <a:lstStyle/>
          <a:p>
            <a:pPr>
              <a:lnSpc>
                <a:spcPct val="150000"/>
              </a:lnSpc>
            </a:pPr>
            <a:r>
              <a:rPr lang="en-US" dirty="0"/>
              <a:t>Model: Data model layer.</a:t>
            </a:r>
          </a:p>
          <a:p>
            <a:pPr>
              <a:lnSpc>
                <a:spcPct val="150000"/>
              </a:lnSpc>
            </a:pPr>
            <a:r>
              <a:rPr lang="en-US" dirty="0"/>
              <a:t>View: View layer</a:t>
            </a:r>
          </a:p>
          <a:p>
            <a:pPr>
              <a:lnSpc>
                <a:spcPct val="150000"/>
              </a:lnSpc>
            </a:pPr>
            <a:r>
              <a:rPr lang="en-US" dirty="0"/>
              <a:t>Controller: Business logic and control logic layer.</a:t>
            </a:r>
          </a:p>
          <a:p>
            <a:pPr>
              <a:lnSpc>
                <a:spcPct val="150000"/>
              </a:lnSpc>
            </a:pPr>
            <a:r>
              <a:rPr lang="en-US" dirty="0"/>
              <a:t>Purpose: Modulization, re-use</a:t>
            </a:r>
          </a:p>
        </p:txBody>
      </p:sp>
      <p:sp>
        <p:nvSpPr>
          <p:cNvPr id="2" name="任意多边形 1"/>
          <p:cNvSpPr/>
          <p:nvPr>
            <p:custDataLst>
              <p:tags r:id="rId4"/>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5"/>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Model</a:t>
            </a:r>
          </a:p>
        </p:txBody>
      </p:sp>
      <p:sp>
        <p:nvSpPr>
          <p:cNvPr id="6" name="任意多边形 5"/>
          <p:cNvSpPr/>
          <p:nvPr>
            <p:custDataLst>
              <p:tags r:id="rId6"/>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7"/>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z="1400" dirty="0">
                <a:solidFill>
                  <a:srgbClr val="FFFFFF"/>
                </a:solidFill>
                <a:latin typeface="+mj-lt"/>
                <a:ea typeface="+mj-ea"/>
                <a:cs typeface="+mj-cs"/>
              </a:rPr>
              <a:t>Controller</a:t>
            </a:r>
          </a:p>
        </p:txBody>
      </p:sp>
      <p:sp>
        <p:nvSpPr>
          <p:cNvPr id="8" name="椭圆 7"/>
          <p:cNvSpPr/>
          <p:nvPr>
            <p:custDataLst>
              <p:tags r:id="rId8"/>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9"/>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View</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p>
        </p:txBody>
      </p:sp>
      <p:sp>
        <p:nvSpPr>
          <p:cNvPr id="7" name="圆柱形 6"/>
          <p:cNvSpPr/>
          <p:nvPr/>
        </p:nvSpPr>
        <p:spPr>
          <a:xfrm>
            <a:off x="4469420" y="4778202"/>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p>
        </p:txBody>
      </p:sp>
      <p:sp>
        <p:nvSpPr>
          <p:cNvPr id="8" name="菱形 7"/>
          <p:cNvSpPr/>
          <p:nvPr/>
        </p:nvSpPr>
        <p:spPr>
          <a:xfrm>
            <a:off x="3674285" y="2971627"/>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p>
        </p:txBody>
      </p:sp>
      <p:cxnSp>
        <p:nvCxnSpPr>
          <p:cNvPr id="6" name="Straight Arrow Connector 5"/>
          <p:cNvCxnSpPr>
            <a:stCxn id="4" idx="2"/>
            <a:endCxn id="8" idx="0"/>
          </p:cNvCxnSpPr>
          <p:nvPr/>
        </p:nvCxnSpPr>
        <p:spPr>
          <a:xfrm>
            <a:off x="3389630" y="2293620"/>
            <a:ext cx="1686100"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0"/>
            <a:endCxn id="5" idx="2"/>
          </p:cNvCxnSpPr>
          <p:nvPr/>
        </p:nvCxnSpPr>
        <p:spPr>
          <a:xfrm flipV="1">
            <a:off x="5075730" y="2293620"/>
            <a:ext cx="1584785"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1"/>
          </p:cNvCxnSpPr>
          <p:nvPr/>
        </p:nvCxnSpPr>
        <p:spPr>
          <a:xfrm>
            <a:off x="5075730" y="4220672"/>
            <a:ext cx="23610" cy="557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p>
        </p:txBody>
      </p:sp>
      <p:sp>
        <p:nvSpPr>
          <p:cNvPr id="7" name="圆柱形 6"/>
          <p:cNvSpPr/>
          <p:nvPr/>
        </p:nvSpPr>
        <p:spPr>
          <a:xfrm>
            <a:off x="4635676" y="5256188"/>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p>
        </p:txBody>
      </p:sp>
      <p:sp>
        <p:nvSpPr>
          <p:cNvPr id="8" name="菱形 7"/>
          <p:cNvSpPr/>
          <p:nvPr/>
        </p:nvSpPr>
        <p:spPr>
          <a:xfrm>
            <a:off x="2424430" y="367215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p>
        </p:txBody>
      </p:sp>
      <p:sp>
        <p:nvSpPr>
          <p:cNvPr id="6" name="菱形 5"/>
          <p:cNvSpPr/>
          <p:nvPr/>
        </p:nvSpPr>
        <p:spPr>
          <a:xfrm>
            <a:off x="5858454" y="376566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p>
        </p:txBody>
      </p:sp>
      <p:sp>
        <p:nvSpPr>
          <p:cNvPr id="3" name="菱形 7"/>
          <p:cNvSpPr/>
          <p:nvPr/>
        </p:nvSpPr>
        <p:spPr>
          <a:xfrm>
            <a:off x="4076815" y="255327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Common</a:t>
            </a:r>
          </a:p>
          <a:p>
            <a:pPr algn="ctr"/>
            <a:r>
              <a:rPr lang="en-US" altLang="zh-CN" sz="1400"/>
              <a:t>Controller</a:t>
            </a:r>
          </a:p>
        </p:txBody>
      </p:sp>
      <p:cxnSp>
        <p:nvCxnSpPr>
          <p:cNvPr id="10" name="Straight Arrow Connector 9"/>
          <p:cNvCxnSpPr>
            <a:stCxn id="4" idx="2"/>
            <a:endCxn id="3" idx="0"/>
          </p:cNvCxnSpPr>
          <p:nvPr/>
        </p:nvCxnSpPr>
        <p:spPr>
          <a:xfrm>
            <a:off x="3389630" y="2293620"/>
            <a:ext cx="1686358"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flipV="1">
            <a:off x="5075988" y="2293620"/>
            <a:ext cx="1719667"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8" idx="0"/>
          </p:cNvCxnSpPr>
          <p:nvPr/>
        </p:nvCxnSpPr>
        <p:spPr>
          <a:xfrm flipH="1">
            <a:off x="3423603" y="3087631"/>
            <a:ext cx="653212" cy="584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6" idx="0"/>
          </p:cNvCxnSpPr>
          <p:nvPr/>
        </p:nvCxnSpPr>
        <p:spPr>
          <a:xfrm>
            <a:off x="6075160" y="3087631"/>
            <a:ext cx="782467" cy="678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740856"/>
            <a:ext cx="1841993" cy="515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265596" y="4834373"/>
            <a:ext cx="1592031" cy="42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y 20"/>
          <p:cNvSpPr/>
          <p:nvPr/>
        </p:nvSpPr>
        <p:spPr>
          <a:xfrm>
            <a:off x="3595255" y="1766455"/>
            <a:ext cx="3262372" cy="46447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p>
        </p:txBody>
      </p:sp>
      <p:sp>
        <p:nvSpPr>
          <p:cNvPr id="7" name="圆柱形 6"/>
          <p:cNvSpPr/>
          <p:nvPr/>
        </p:nvSpPr>
        <p:spPr>
          <a:xfrm>
            <a:off x="4542157" y="5360094"/>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p>
        </p:txBody>
      </p:sp>
      <p:sp>
        <p:nvSpPr>
          <p:cNvPr id="8" name="菱形 7"/>
          <p:cNvSpPr/>
          <p:nvPr/>
        </p:nvSpPr>
        <p:spPr>
          <a:xfrm>
            <a:off x="2424430"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p>
        </p:txBody>
      </p:sp>
      <p:sp>
        <p:nvSpPr>
          <p:cNvPr id="6" name="菱形 5"/>
          <p:cNvSpPr/>
          <p:nvPr/>
        </p:nvSpPr>
        <p:spPr>
          <a:xfrm>
            <a:off x="5661025"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p>
        </p:txBody>
      </p:sp>
      <p:sp>
        <p:nvSpPr>
          <p:cNvPr id="3" name="Oval 2"/>
          <p:cNvSpPr/>
          <p:nvPr/>
        </p:nvSpPr>
        <p:spPr>
          <a:xfrm>
            <a:off x="4322445" y="2708911"/>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Service</a:t>
            </a:r>
          </a:p>
        </p:txBody>
      </p:sp>
      <p:cxnSp>
        <p:nvCxnSpPr>
          <p:cNvPr id="10" name="Straight Arrow Connector 9"/>
          <p:cNvCxnSpPr>
            <a:stCxn id="4" idx="2"/>
            <a:endCxn id="3" idx="0"/>
          </p:cNvCxnSpPr>
          <p:nvPr/>
        </p:nvCxnSpPr>
        <p:spPr>
          <a:xfrm>
            <a:off x="3389630" y="2293620"/>
            <a:ext cx="1656715"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a:endCxn id="5" idx="2"/>
          </p:cNvCxnSpPr>
          <p:nvPr/>
        </p:nvCxnSpPr>
        <p:spPr>
          <a:xfrm flipV="1">
            <a:off x="5046345" y="2293620"/>
            <a:ext cx="1614170"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flipH="1">
            <a:off x="3423603" y="3103246"/>
            <a:ext cx="898842"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6"/>
            <a:endCxn id="6" idx="0"/>
          </p:cNvCxnSpPr>
          <p:nvPr/>
        </p:nvCxnSpPr>
        <p:spPr>
          <a:xfrm>
            <a:off x="5770245" y="3103246"/>
            <a:ext cx="889953"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865546"/>
            <a:ext cx="1748474"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172077" y="4865546"/>
            <a:ext cx="1488121"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70"/>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70"/>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70"/>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70"/>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7.xml><?xml version="1.0" encoding="utf-8"?>
<p:tagLst xmlns:a="http://schemas.openxmlformats.org/drawingml/2006/main" xmlns:r="http://schemas.openxmlformats.org/officeDocument/2006/relationships"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2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3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3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3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2.xml><?xml version="1.0" encoding="utf-8"?>
<p:tagLst xmlns:a="http://schemas.openxmlformats.org/drawingml/2006/main" xmlns:r="http://schemas.openxmlformats.org/officeDocument/2006/relationships"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70"/>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931</Words>
  <Application>Microsoft Office PowerPoint</Application>
  <PresentationFormat>Widescreen</PresentationFormat>
  <Paragraphs>272</Paragraphs>
  <Slides>45</Slides>
  <Notes>38</Notes>
  <HiddenSlides>0</HiddenSlides>
  <MMClips>0</MMClips>
  <ScaleCrop>false</ScaleCrop>
  <HeadingPairs>
    <vt:vector size="6" baseType="variant">
      <vt:variant>
        <vt:lpstr>Fonts Used</vt:lpstr>
      </vt:variant>
      <vt:variant>
        <vt:i4>6</vt:i4>
      </vt:variant>
      <vt:variant>
        <vt:lpstr>Theme</vt:lpstr>
      </vt:variant>
      <vt:variant>
        <vt:i4>34</vt:i4>
      </vt:variant>
      <vt:variant>
        <vt:lpstr>Slide Titles</vt:lpstr>
      </vt:variant>
      <vt:variant>
        <vt:i4>45</vt:i4>
      </vt:variant>
    </vt:vector>
  </HeadingPairs>
  <TitlesOfParts>
    <vt:vector size="85" baseType="lpstr">
      <vt:lpstr>黑体</vt:lpstr>
      <vt:lpstr>宋体</vt:lpstr>
      <vt:lpstr>Arial</vt:lpstr>
      <vt:lpstr>Calibri</vt:lpstr>
      <vt:lpstr>Microsoft New Tai Lue</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AngularJS Introduction</vt:lpstr>
      <vt:lpstr>PowerPoint Presentation</vt:lpstr>
      <vt:lpstr>Brief Introduction</vt:lpstr>
      <vt:lpstr>What is AngularJS</vt:lpstr>
      <vt:lpstr>Basic Concept</vt:lpstr>
      <vt:lpstr>MVC</vt:lpstr>
      <vt:lpstr>MVC--Controller</vt:lpstr>
      <vt:lpstr>MVC--Controller</vt:lpstr>
      <vt:lpstr>MVC--Controller</vt:lpstr>
      <vt:lpstr>Rules of Controller</vt:lpstr>
      <vt:lpstr>Module</vt:lpstr>
      <vt:lpstr>Model</vt:lpstr>
      <vt:lpstr>View</vt:lpstr>
      <vt:lpstr>Directive</vt:lpstr>
      <vt:lpstr>PowerPoint Presentation</vt:lpstr>
      <vt:lpstr>Bi-Direction Data Binding</vt:lpstr>
      <vt:lpstr>Encoding in Java</vt:lpstr>
      <vt:lpstr>Locale</vt:lpstr>
      <vt:lpstr>G11N practice in Java</vt:lpstr>
      <vt:lpstr>LOREM IPSUM DOLOR</vt:lpstr>
      <vt:lpstr>PowerPoint Presentation</vt:lpstr>
      <vt:lpstr>PowerPoint Presentation</vt:lpstr>
      <vt:lpstr>PowerPoint Presentation</vt:lpstr>
      <vt:lpstr>PowerPoint Presentation</vt:lpstr>
      <vt:lpstr>PowerPoint Presentation</vt:lpstr>
      <vt:lpstr>PowerPoint Presentation</vt:lpstr>
      <vt:lpstr>LOREM IPSUM DOLOR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Jinghe Zhang</cp:lastModifiedBy>
  <cp:revision>29</cp:revision>
  <dcterms:created xsi:type="dcterms:W3CDTF">2017-06-16T14:44:00Z</dcterms:created>
  <dcterms:modified xsi:type="dcterms:W3CDTF">2017-07-17T05:00:09Z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ies>
</file>